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93" r:id="rId3"/>
    <p:sldId id="295" r:id="rId4"/>
    <p:sldId id="296" r:id="rId5"/>
    <p:sldId id="294" r:id="rId6"/>
    <p:sldId id="297" r:id="rId7"/>
    <p:sldId id="298" r:id="rId8"/>
    <p:sldId id="311" r:id="rId9"/>
    <p:sldId id="312" r:id="rId10"/>
    <p:sldId id="307" r:id="rId11"/>
    <p:sldId id="299" r:id="rId12"/>
    <p:sldId id="308" r:id="rId13"/>
    <p:sldId id="306" r:id="rId14"/>
    <p:sldId id="300" r:id="rId15"/>
    <p:sldId id="301" r:id="rId16"/>
    <p:sldId id="310" r:id="rId17"/>
    <p:sldId id="313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E3EA4E-2B09-0B84-6ABF-FDA6ECDFFD39}" name="Evgeniy Yakushev" initials="EY" userId="S::evgeniy.yakushev@niva.no::ecc58e24-e0eb-4cca-97d2-5a9c8b65a4c9" providerId="AD"/>
  <p188:author id="{3F5192CA-D5D4-F1B0-3F7D-CFC8DE1AEF02}" name="Анфиса Березина" initials="АБ" userId="dcb2c2c11573e517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твей Новиков" initials="М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4711" autoAdjust="0"/>
  </p:normalViewPr>
  <p:slideViewPr>
    <p:cSldViewPr>
      <p:cViewPr>
        <p:scale>
          <a:sx n="50" d="100"/>
          <a:sy n="50" d="100"/>
        </p:scale>
        <p:origin x="-542" y="-1118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55798-72C6-4107-A24C-D873CE2BFB6D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847D8-77B9-4E21-99AC-50A1696796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16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E5444-988B-4A88-8B48-F55547B00BFD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95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564705E-C9E0-4EF9-9766-2545E5A43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4685-8629-4D2F-9DB6-B8308764ACB9}" type="datetime1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45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D2E9-13F9-4391-8EB0-A8AE66DAB2A8}" type="datetime1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81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C1743-4C13-4483-A55D-71FA696C7596}" type="datetime1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49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B0AA-3945-4BF4-8D2A-0E54938FB17E}" type="datetime1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92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0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8320-1901-46CA-AC3A-1595DA039F09}" type="datetime1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04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9EF8-DDBD-4ADF-84D1-02D372E4CDF9}" type="datetime1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79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21C9-842E-4551-90E9-65D1FAF6A804}" type="datetime1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38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D150-E743-47EC-866E-23E3F17445E7}" type="datetime1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10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FD77-6CC1-4038-B1B2-5763BACB065C}" type="datetime1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40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29B8-BB9A-4E28-B78D-41EA866764D4}" type="datetime1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20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70F1-EE82-41B3-ACC4-27ABA8F2B7C5}" type="datetime1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3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4AC410B-BD70-41EA-8B34-084EB69FCF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F6F0A-9103-4846-A007-9D82AFA25309}" type="datetime1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59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427734"/>
            <a:ext cx="7772400" cy="704891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Oxygen balance analysis in the water column of the Black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Sea based on a mathematical model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08678" y="4768842"/>
            <a:ext cx="20574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8" name="Picture 8" descr="Frontiers and the Norwegian Institute for Water Research form open ...">
            <a:extLst>
              <a:ext uri="{FF2B5EF4-FFF2-40B4-BE49-F238E27FC236}">
                <a16:creationId xmlns:a16="http://schemas.microsoft.com/office/drawing/2014/main" xmlns="" id="{0BBF8FC5-7005-4A6F-B591-0193EA7A4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50338"/>
            <a:ext cx="1395662" cy="63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N\Desktop\EGU23\logotip_I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486"/>
            <a:ext cx="1547664" cy="94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N\Desktop\EGU23\egu_pl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402" y="98542"/>
            <a:ext cx="1408485" cy="11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xmlns="" id="{DC618E7C-1C86-4142-9C2B-83FED24BD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04" y="3579862"/>
            <a:ext cx="9004853" cy="1440160"/>
          </a:xfrm>
        </p:spPr>
        <p:txBody>
          <a:bodyPr>
            <a:noAutofit/>
          </a:bodyPr>
          <a:lstStyle/>
          <a:p>
            <a:pPr algn="l"/>
            <a:r>
              <a:rPr lang="en-US" sz="2000" dirty="0"/>
              <a:t>Matvei Novikov</a:t>
            </a:r>
            <a:r>
              <a:rPr lang="en-US" sz="2000" baseline="30000" dirty="0"/>
              <a:t>1</a:t>
            </a:r>
            <a:r>
              <a:rPr lang="en-US" sz="2000" dirty="0"/>
              <a:t>, Anfisa Berezina</a:t>
            </a:r>
            <a:r>
              <a:rPr lang="en-US" sz="2000" baseline="30000" dirty="0"/>
              <a:t>2 </a:t>
            </a:r>
            <a:r>
              <a:rPr lang="en-US" sz="2000" dirty="0"/>
              <a:t>, Svetlana Pakhomova</a:t>
            </a:r>
            <a:r>
              <a:rPr lang="en-US" sz="2000" baseline="30000" dirty="0"/>
              <a:t>2</a:t>
            </a:r>
            <a:r>
              <a:rPr lang="en-US" sz="2000" dirty="0"/>
              <a:t>,  Evgeniy Yakushev</a:t>
            </a:r>
            <a:r>
              <a:rPr lang="en-US" sz="2000" baseline="30000" dirty="0"/>
              <a:t>2</a:t>
            </a:r>
          </a:p>
          <a:p>
            <a:pPr algn="l"/>
            <a:r>
              <a:rPr lang="en-US" sz="2000" baseline="30000" dirty="0"/>
              <a:t>1</a:t>
            </a:r>
            <a:r>
              <a:rPr lang="en-US" sz="2000" dirty="0"/>
              <a:t> Shirshov Institute оf Oceanology.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en-US" sz="2000" baseline="30000" dirty="0"/>
              <a:t>2</a:t>
            </a:r>
            <a:r>
              <a:rPr lang="en-US" sz="2000" dirty="0"/>
              <a:t> Norwegian Institute for Water Research (NIVA).</a:t>
            </a:r>
          </a:p>
        </p:txBody>
      </p:sp>
    </p:spTree>
    <p:extLst>
      <p:ext uri="{BB962C8B-B14F-4D97-AF65-F5344CB8AC3E}">
        <p14:creationId xmlns:p14="http://schemas.microsoft.com/office/powerpoint/2010/main" val="2562734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238240" y="123478"/>
            <a:ext cx="5773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Oxygen consumption in the water column</a:t>
            </a:r>
            <a:endParaRPr lang="nb-NO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MN\Desktop\EGU23\OxConPro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69007"/>
            <a:ext cx="6672262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5" y="1419622"/>
            <a:ext cx="2016224" cy="16466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Photosynthetic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b-NO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production in upper 50m layer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The most consumption under 60 m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04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238240" y="123478"/>
            <a:ext cx="5773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Oxygen consumption</a:t>
            </a:r>
            <a:endParaRPr lang="nb-NO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419622"/>
            <a:ext cx="2232248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ganic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matter (OM)  mineralization with 47%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itrification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(NH</a:t>
            </a:r>
            <a:r>
              <a:rPr lang="nb-NO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-&gt;NO</a:t>
            </a:r>
            <a:r>
              <a:rPr lang="nb-NO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-&gt;NO</a:t>
            </a:r>
            <a:r>
              <a:rPr lang="nb-NO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) with ~ 35%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ving 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organisms respiration  (5.3%)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MN\Desktop\EGU23\OxConBud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308" y="605498"/>
            <a:ext cx="6493658" cy="405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67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238240" y="109796"/>
            <a:ext cx="5773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Oxygen consumption in </a:t>
            </a:r>
            <a:r>
              <a:rPr lang="en-US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suboxic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zone</a:t>
            </a:r>
            <a:endParaRPr lang="nb-NO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MN\Desktop\EGU23\OxConProfSu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225" y="627534"/>
            <a:ext cx="6672263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5" y="1563638"/>
            <a:ext cx="2016224" cy="18928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 photosynthesis and respiration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species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2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238240" y="109796"/>
            <a:ext cx="5773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Oxygen consumption balance</a:t>
            </a:r>
            <a:endParaRPr lang="nb-NO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MN\Desktop\EGU23\OxConBudgSu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930" y="627534"/>
            <a:ext cx="6432550" cy="377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635646"/>
            <a:ext cx="2232247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OM mineralization ~ 36%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itrification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~ 36%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Oxidation of reduced Mn, Fe, S ~ 28% </a:t>
            </a:r>
          </a:p>
        </p:txBody>
      </p:sp>
    </p:spTree>
    <p:extLst>
      <p:ext uri="{BB962C8B-B14F-4D97-AF65-F5344CB8AC3E}">
        <p14:creationId xmlns:p14="http://schemas.microsoft.com/office/powerpoint/2010/main" val="1991297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238240" y="109796"/>
            <a:ext cx="5773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nb-NO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240" y="987574"/>
            <a:ext cx="8222192" cy="26161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Parameterization of increased sinking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(IV) covered particles lead to deepening of the redox interface by an average of 2 m.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main sink of O2 in the Black Sea water column is OM mineralization is about 50%, followed by nitrification – 35% and living organisms respiration . The share of O2 consumption for the reduced species of S,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Fe is 13%.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main sink of O2 in In suboxic layer (O2&gt;30 µM) is nitrification – 36%, OM mineralization – 36%, and reduced S, Mn, Fe species oxidation– 28 %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67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9218" name="Picture 2" descr="C:\Users\MN\Desktop\EGU23\Allthegu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3478"/>
            <a:ext cx="7005612" cy="4668583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81A663B7-6ADA-4CDC-AE06-095FF218F532}"/>
              </a:ext>
            </a:extLst>
          </p:cNvPr>
          <p:cNvSpPr txBox="1">
            <a:spLocks/>
          </p:cNvSpPr>
          <p:nvPr/>
        </p:nvSpPr>
        <p:spPr>
          <a:xfrm>
            <a:off x="87356" y="3742759"/>
            <a:ext cx="4833934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ma.nowikov@gmail.com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evgeniy.yakushev@niva.no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04095A4B-6D47-4A29-95DB-3CAE8200A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68" y="267494"/>
            <a:ext cx="8896096" cy="104336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D41E5B"/>
                </a:solidFill>
              </a:rPr>
              <a:t>Thank you for your attention!</a:t>
            </a:r>
            <a:endParaRPr lang="ru-RU" b="1" dirty="0">
              <a:solidFill>
                <a:srgbClr val="D41E5B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72565" y="2139702"/>
            <a:ext cx="360040" cy="5340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Oval 14"/>
          <p:cNvSpPr/>
          <p:nvPr/>
        </p:nvSpPr>
        <p:spPr>
          <a:xfrm>
            <a:off x="4716016" y="2037659"/>
            <a:ext cx="360040" cy="5340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Oval 15"/>
          <p:cNvSpPr/>
          <p:nvPr/>
        </p:nvSpPr>
        <p:spPr>
          <a:xfrm>
            <a:off x="5148064" y="2016552"/>
            <a:ext cx="360040" cy="5340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Oval 16"/>
          <p:cNvSpPr/>
          <p:nvPr/>
        </p:nvSpPr>
        <p:spPr>
          <a:xfrm>
            <a:off x="6084168" y="2283598"/>
            <a:ext cx="360040" cy="5340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467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15108" y="4610896"/>
            <a:ext cx="20574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295398" y="-46573"/>
            <a:ext cx="5773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For those, who want more</a:t>
            </a:r>
            <a:endParaRPr lang="nb-NO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0BE76FF-02E9-4B07-9C58-A67BE96575D8}"/>
              </a:ext>
            </a:extLst>
          </p:cNvPr>
          <p:cNvGrpSpPr/>
          <p:nvPr/>
        </p:nvGrpSpPr>
        <p:grpSpPr>
          <a:xfrm>
            <a:off x="33503" y="49030"/>
            <a:ext cx="9051346" cy="5094470"/>
            <a:chOff x="35497" y="857251"/>
            <a:chExt cx="9051346" cy="50944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F5DB2DE7-056A-4503-9596-A0E28272E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97" y="908109"/>
              <a:ext cx="5259555" cy="286035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6A4D90D-CC0F-4EC4-A9C4-DEC69C494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954" y="3811474"/>
              <a:ext cx="2895600" cy="161298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0A861AD-3F53-4563-A513-845AAAB61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3200" y="857251"/>
              <a:ext cx="2509988" cy="131764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4E4DDC6A-B31F-406D-9E23-745BB7E3B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33796" y="2154727"/>
              <a:ext cx="3362714" cy="169378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82C14F24-D48F-453E-8BE1-F403341CB40A}"/>
                </a:ext>
              </a:extLst>
            </p:cNvPr>
            <p:cNvSpPr/>
            <p:nvPr/>
          </p:nvSpPr>
          <p:spPr>
            <a:xfrm>
              <a:off x="208489" y="5270822"/>
              <a:ext cx="3866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sz="2000" b="1" dirty="0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B7C698C-3A0F-40E0-B6E2-6D49FC546460}"/>
                </a:ext>
              </a:extLst>
            </p:cNvPr>
            <p:cNvSpPr/>
            <p:nvPr/>
          </p:nvSpPr>
          <p:spPr>
            <a:xfrm>
              <a:off x="3205208" y="5261369"/>
              <a:ext cx="4571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sz="2000" b="1" dirty="0">
                  <a:solidFill>
                    <a:schemeClr val="accent3">
                      <a:lumMod val="50000"/>
                    </a:schemeClr>
                  </a:solidFill>
                </a:rPr>
                <a:t>Fe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8D56528-DB06-49D0-A337-35BE10DD4A25}"/>
                </a:ext>
              </a:extLst>
            </p:cNvPr>
            <p:cNvSpPr/>
            <p:nvPr/>
          </p:nvSpPr>
          <p:spPr>
            <a:xfrm>
              <a:off x="5616921" y="5224403"/>
              <a:ext cx="3449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8B1F118-E4EF-468B-8C69-12F5D567DE79}"/>
                </a:ext>
              </a:extLst>
            </p:cNvPr>
            <p:cNvSpPr/>
            <p:nvPr/>
          </p:nvSpPr>
          <p:spPr>
            <a:xfrm>
              <a:off x="5943400" y="1316016"/>
              <a:ext cx="5854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sz="2000" b="1" dirty="0" err="1">
                  <a:solidFill>
                    <a:srgbClr val="CC00CC"/>
                  </a:solidFill>
                </a:rPr>
                <a:t>Mn</a:t>
              </a:r>
              <a:endParaRPr lang="nb-NO" sz="2000" b="1" dirty="0">
                <a:solidFill>
                  <a:srgbClr val="CC00CC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838B125-B7FF-4634-94F7-B5D1230AB853}"/>
                </a:ext>
              </a:extLst>
            </p:cNvPr>
            <p:cNvSpPr/>
            <p:nvPr/>
          </p:nvSpPr>
          <p:spPr>
            <a:xfrm>
              <a:off x="5615227" y="3583799"/>
              <a:ext cx="314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b="1" dirty="0">
                  <a:solidFill>
                    <a:srgbClr val="663300"/>
                  </a:solidFill>
                </a:rPr>
                <a:t>S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4B8498D8-8CC7-49FC-B188-783434A5D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43400" y="3832493"/>
              <a:ext cx="3143443" cy="211922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22C2FAF7-9B12-4DCD-A420-F3C6C6077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5084" y="3708063"/>
              <a:ext cx="2361398" cy="1656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2945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95398" y="178350"/>
            <a:ext cx="5773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For those, who want more</a:t>
            </a:r>
            <a:endParaRPr lang="nb-NO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911317"/>
              </p:ext>
            </p:extLst>
          </p:nvPr>
        </p:nvGraphicFramePr>
        <p:xfrm>
          <a:off x="1979712" y="1059582"/>
          <a:ext cx="441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Formel" r:id="rId3" imgW="2451100" imgH="508000" progId="Equation.3">
                  <p:embed/>
                </p:oleObj>
              </mc:Choice>
              <mc:Fallback>
                <p:oleObj name="Formel" r:id="rId3" imgW="2451100" imgH="5080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059582"/>
                        <a:ext cx="4419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329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99" y="555526"/>
            <a:ext cx="7830697" cy="375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8240" y="109796"/>
            <a:ext cx="3150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The object of the study </a:t>
            </a:r>
            <a:endParaRPr lang="nb-NO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4306708"/>
            <a:ext cx="903649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structure of the oxygen conditions in water column with respect to the distributions of DO, 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 and indicative speciation of Mn and N (</a:t>
            </a:r>
            <a:r>
              <a:rPr lang="en-US" altLang="nb-NO" dirty="0">
                <a:latin typeface="Arial" panose="020B0604020202020204" pitchFamily="34" charset="0"/>
                <a:cs typeface="Arial" panose="020B0604020202020204" pitchFamily="34" charset="0"/>
              </a:rPr>
              <a:t>Yakushev,Newton;2012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80268" y="1491629"/>
            <a:ext cx="504056" cy="79547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289456" y="1491628"/>
            <a:ext cx="451500" cy="79547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84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238240" y="109796"/>
            <a:ext cx="4477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The Bottom RedOx Model (BROM)</a:t>
            </a:r>
            <a:endParaRPr lang="nb-NO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59" y="282327"/>
            <a:ext cx="5556672" cy="473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218" y="915566"/>
            <a:ext cx="3456519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Interconnected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transfomation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elements 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 options:</a:t>
            </a:r>
          </a:p>
          <a:p>
            <a: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sediments</a:t>
            </a:r>
          </a:p>
          <a:p>
            <a: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Additional vertical velocity term via Mn(IV) aggregation for particulate matter (PM)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743" y="4155926"/>
            <a:ext cx="438453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doi:10.5194/gmd-10-453-2017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https://github.com/BottomRedoxModel</a:t>
            </a:r>
          </a:p>
        </p:txBody>
      </p:sp>
    </p:spTree>
    <p:extLst>
      <p:ext uri="{BB962C8B-B14F-4D97-AF65-F5344CB8AC3E}">
        <p14:creationId xmlns:p14="http://schemas.microsoft.com/office/powerpoint/2010/main" val="1722594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238240" y="109796"/>
            <a:ext cx="7142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Calculation setup and hydrophysical forcing</a:t>
            </a:r>
            <a:endParaRPr lang="nb-NO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406784"/>
              </p:ext>
            </p:extLst>
          </p:nvPr>
        </p:nvGraphicFramePr>
        <p:xfrm>
          <a:off x="107504" y="637782"/>
          <a:ext cx="4968552" cy="4365300"/>
        </p:xfrm>
        <a:graphic>
          <a:graphicData uri="http://schemas.openxmlformats.org/drawingml/2006/table">
            <a:tbl>
              <a:tblPr firstCol="1" bandRow="1">
                <a:tableStyleId>{F5AB1C69-6EDB-4FF4-983F-18BD219EF322}</a:tableStyleId>
              </a:tblPr>
              <a:tblGrid>
                <a:gridCol w="2191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67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725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Domain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type</a:t>
                      </a:r>
                      <a:endParaRPr lang="nb-NO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column (1D)</a:t>
                      </a:r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25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up period</a:t>
                      </a:r>
                      <a:endParaRPr lang="nb-NO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years</a:t>
                      </a:r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25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depth</a:t>
                      </a:r>
                      <a:endParaRPr lang="nb-NO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218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layer thickness</a:t>
                      </a:r>
                      <a:endParaRPr lang="nb-NO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725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year</a:t>
                      </a:r>
                      <a:endParaRPr lang="nb-NO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3808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Hydrophysic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parameters</a:t>
                      </a:r>
                      <a:endParaRPr lang="nb-NO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T,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</a:t>
                      </a:r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6531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source</a:t>
                      </a:r>
                      <a:endParaRPr lang="nb-NO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“Copernicus”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reanalysis</a:t>
                      </a:r>
                      <a:b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BLKSEA_MULTIYEAR_PHY_007_004</a:t>
                      </a:r>
                      <a:endParaRPr lang="nb-N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374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Hydrochemical data</a:t>
                      </a:r>
                      <a:endParaRPr lang="nb-NO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RV “Knorr”,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2003</a:t>
                      </a:r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2052" name="Picture 4" descr="E:\Users\MN\Visualization\BS_mes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2" y="596181"/>
            <a:ext cx="17907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xmlns="" id="{E9C293E8-077C-43B5-96B3-6089F68C3D1A}"/>
              </a:ext>
            </a:extLst>
          </p:cNvPr>
          <p:cNvCxnSpPr/>
          <p:nvPr/>
        </p:nvCxnSpPr>
        <p:spPr>
          <a:xfrm>
            <a:off x="6164802" y="987574"/>
            <a:ext cx="0" cy="295126"/>
          </a:xfrm>
          <a:prstGeom prst="straightConnector1">
            <a:avLst/>
          </a:prstGeom>
          <a:ln w="22225">
            <a:solidFill>
              <a:schemeClr val="accent4">
                <a:lumMod val="75000"/>
              </a:schemeClr>
            </a:solidFill>
            <a:headEnd type="oval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xmlns="" id="{E9C293E8-077C-43B5-96B3-6089F68C3D1A}"/>
              </a:ext>
            </a:extLst>
          </p:cNvPr>
          <p:cNvCxnSpPr/>
          <p:nvPr/>
        </p:nvCxnSpPr>
        <p:spPr>
          <a:xfrm>
            <a:off x="6164802" y="1444774"/>
            <a:ext cx="0" cy="295126"/>
          </a:xfrm>
          <a:prstGeom prst="straightConnector1">
            <a:avLst/>
          </a:prstGeom>
          <a:ln w="22225">
            <a:solidFill>
              <a:schemeClr val="accent4">
                <a:lumMod val="75000"/>
              </a:schemeClr>
            </a:solidFill>
            <a:headEnd type="oval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xmlns="" id="{E9C293E8-077C-43B5-96B3-6089F68C3D1A}"/>
              </a:ext>
            </a:extLst>
          </p:cNvPr>
          <p:cNvCxnSpPr/>
          <p:nvPr/>
        </p:nvCxnSpPr>
        <p:spPr>
          <a:xfrm>
            <a:off x="6166036" y="1897137"/>
            <a:ext cx="0" cy="295126"/>
          </a:xfrm>
          <a:prstGeom prst="straightConnector1">
            <a:avLst/>
          </a:prstGeom>
          <a:ln w="22225">
            <a:solidFill>
              <a:schemeClr val="accent4">
                <a:lumMod val="75000"/>
              </a:schemeClr>
            </a:solidFill>
            <a:headEnd type="oval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E9C293E8-077C-43B5-96B3-6089F68C3D1A}"/>
              </a:ext>
            </a:extLst>
          </p:cNvPr>
          <p:cNvCxnSpPr/>
          <p:nvPr/>
        </p:nvCxnSpPr>
        <p:spPr>
          <a:xfrm>
            <a:off x="6167270" y="2355726"/>
            <a:ext cx="0" cy="295126"/>
          </a:xfrm>
          <a:prstGeom prst="straightConnector1">
            <a:avLst/>
          </a:prstGeom>
          <a:ln w="22225">
            <a:solidFill>
              <a:schemeClr val="accent4">
                <a:lumMod val="75000"/>
              </a:schemeClr>
            </a:solidFill>
            <a:headEnd type="oval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xmlns="" id="{E9C293E8-077C-43B5-96B3-6089F68C3D1A}"/>
              </a:ext>
            </a:extLst>
          </p:cNvPr>
          <p:cNvCxnSpPr/>
          <p:nvPr/>
        </p:nvCxnSpPr>
        <p:spPr>
          <a:xfrm>
            <a:off x="6167270" y="3192760"/>
            <a:ext cx="0" cy="295126"/>
          </a:xfrm>
          <a:prstGeom prst="straightConnector1">
            <a:avLst/>
          </a:prstGeom>
          <a:ln w="22225">
            <a:solidFill>
              <a:schemeClr val="accent4">
                <a:lumMod val="75000"/>
              </a:schemeClr>
            </a:solidFill>
            <a:headEnd type="oval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xmlns="" id="{E9C293E8-077C-43B5-96B3-6089F68C3D1A}"/>
              </a:ext>
            </a:extLst>
          </p:cNvPr>
          <p:cNvCxnSpPr/>
          <p:nvPr/>
        </p:nvCxnSpPr>
        <p:spPr>
          <a:xfrm>
            <a:off x="6164802" y="2799631"/>
            <a:ext cx="0" cy="295126"/>
          </a:xfrm>
          <a:prstGeom prst="straightConnector1">
            <a:avLst/>
          </a:prstGeom>
          <a:ln w="22225">
            <a:solidFill>
              <a:schemeClr val="accent4">
                <a:lumMod val="75000"/>
              </a:schemeClr>
            </a:solidFill>
            <a:headEnd type="oval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xmlns="" id="{E9C293E8-077C-43B5-96B3-6089F68C3D1A}"/>
              </a:ext>
            </a:extLst>
          </p:cNvPr>
          <p:cNvCxnSpPr/>
          <p:nvPr/>
        </p:nvCxnSpPr>
        <p:spPr>
          <a:xfrm>
            <a:off x="6167270" y="3594546"/>
            <a:ext cx="0" cy="295126"/>
          </a:xfrm>
          <a:prstGeom prst="straightConnector1">
            <a:avLst/>
          </a:prstGeom>
          <a:ln w="22225">
            <a:solidFill>
              <a:schemeClr val="accent4">
                <a:lumMod val="75000"/>
              </a:schemeClr>
            </a:solidFill>
            <a:headEnd type="oval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xmlns="" id="{E9C293E8-077C-43B5-96B3-6089F68C3D1A}"/>
              </a:ext>
            </a:extLst>
          </p:cNvPr>
          <p:cNvCxnSpPr/>
          <p:nvPr/>
        </p:nvCxnSpPr>
        <p:spPr>
          <a:xfrm>
            <a:off x="6156176" y="4004816"/>
            <a:ext cx="0" cy="295126"/>
          </a:xfrm>
          <a:prstGeom prst="straightConnector1">
            <a:avLst/>
          </a:prstGeom>
          <a:ln w="22225">
            <a:solidFill>
              <a:schemeClr val="accent4">
                <a:lumMod val="75000"/>
              </a:schemeClr>
            </a:solidFill>
            <a:headEnd type="oval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xmlns="" id="{E9C293E8-077C-43B5-96B3-6089F68C3D1A}"/>
              </a:ext>
            </a:extLst>
          </p:cNvPr>
          <p:cNvCxnSpPr/>
          <p:nvPr/>
        </p:nvCxnSpPr>
        <p:spPr>
          <a:xfrm>
            <a:off x="6156176" y="4436864"/>
            <a:ext cx="0" cy="295126"/>
          </a:xfrm>
          <a:prstGeom prst="straightConnector1">
            <a:avLst/>
          </a:prstGeom>
          <a:ln w="22225">
            <a:solidFill>
              <a:schemeClr val="accent4">
                <a:lumMod val="75000"/>
              </a:schemeClr>
            </a:solidFill>
            <a:headEnd type="oval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xmlns="" id="{3D7D34C6-46DF-4630-827D-D387E95D13DC}"/>
              </a:ext>
            </a:extLst>
          </p:cNvPr>
          <p:cNvCxnSpPr>
            <a:cxnSpLocks/>
          </p:cNvCxnSpPr>
          <p:nvPr/>
        </p:nvCxnSpPr>
        <p:spPr>
          <a:xfrm>
            <a:off x="6594252" y="975548"/>
            <a:ext cx="0" cy="294452"/>
          </a:xfrm>
          <a:prstGeom prst="straightConnector1">
            <a:avLst/>
          </a:prstGeom>
          <a:ln w="22225"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xmlns="" id="{3D7D34C6-46DF-4630-827D-D387E95D13DC}"/>
              </a:ext>
            </a:extLst>
          </p:cNvPr>
          <p:cNvCxnSpPr>
            <a:cxnSpLocks/>
          </p:cNvCxnSpPr>
          <p:nvPr/>
        </p:nvCxnSpPr>
        <p:spPr>
          <a:xfrm>
            <a:off x="6594252" y="1347614"/>
            <a:ext cx="0" cy="294452"/>
          </a:xfrm>
          <a:prstGeom prst="straightConnector1">
            <a:avLst/>
          </a:prstGeom>
          <a:ln w="22225"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xmlns="" id="{3D7D34C6-46DF-4630-827D-D387E95D13DC}"/>
              </a:ext>
            </a:extLst>
          </p:cNvPr>
          <p:cNvCxnSpPr>
            <a:cxnSpLocks/>
          </p:cNvCxnSpPr>
          <p:nvPr/>
        </p:nvCxnSpPr>
        <p:spPr>
          <a:xfrm>
            <a:off x="6594252" y="1750248"/>
            <a:ext cx="0" cy="294452"/>
          </a:xfrm>
          <a:prstGeom prst="straightConnector1">
            <a:avLst/>
          </a:prstGeom>
          <a:ln w="22225"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xmlns="" id="{3D7D34C6-46DF-4630-827D-D387E95D13DC}"/>
              </a:ext>
            </a:extLst>
          </p:cNvPr>
          <p:cNvCxnSpPr>
            <a:cxnSpLocks/>
          </p:cNvCxnSpPr>
          <p:nvPr/>
        </p:nvCxnSpPr>
        <p:spPr>
          <a:xfrm>
            <a:off x="6594252" y="2139702"/>
            <a:ext cx="0" cy="294452"/>
          </a:xfrm>
          <a:prstGeom prst="straightConnector1">
            <a:avLst/>
          </a:prstGeom>
          <a:ln w="22225"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xmlns="" id="{3D7D34C6-46DF-4630-827D-D387E95D13DC}"/>
              </a:ext>
            </a:extLst>
          </p:cNvPr>
          <p:cNvCxnSpPr>
            <a:cxnSpLocks/>
          </p:cNvCxnSpPr>
          <p:nvPr/>
        </p:nvCxnSpPr>
        <p:spPr>
          <a:xfrm>
            <a:off x="6594252" y="2505179"/>
            <a:ext cx="0" cy="294452"/>
          </a:xfrm>
          <a:prstGeom prst="straightConnector1">
            <a:avLst/>
          </a:prstGeom>
          <a:ln w="22225"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xmlns="" id="{3D7D34C6-46DF-4630-827D-D387E95D13DC}"/>
              </a:ext>
            </a:extLst>
          </p:cNvPr>
          <p:cNvCxnSpPr>
            <a:cxnSpLocks/>
          </p:cNvCxnSpPr>
          <p:nvPr/>
        </p:nvCxnSpPr>
        <p:spPr>
          <a:xfrm>
            <a:off x="6588224" y="2859782"/>
            <a:ext cx="0" cy="294452"/>
          </a:xfrm>
          <a:prstGeom prst="straightConnector1">
            <a:avLst/>
          </a:prstGeom>
          <a:ln w="22225"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xmlns="" id="{3D7D34C6-46DF-4630-827D-D387E95D13DC}"/>
              </a:ext>
            </a:extLst>
          </p:cNvPr>
          <p:cNvCxnSpPr>
            <a:cxnSpLocks/>
          </p:cNvCxnSpPr>
          <p:nvPr/>
        </p:nvCxnSpPr>
        <p:spPr>
          <a:xfrm>
            <a:off x="6588224" y="3300094"/>
            <a:ext cx="0" cy="294452"/>
          </a:xfrm>
          <a:prstGeom prst="straightConnector1">
            <a:avLst/>
          </a:prstGeom>
          <a:ln w="22225"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xmlns="" id="{3D7D34C6-46DF-4630-827D-D387E95D13DC}"/>
              </a:ext>
            </a:extLst>
          </p:cNvPr>
          <p:cNvCxnSpPr>
            <a:cxnSpLocks/>
          </p:cNvCxnSpPr>
          <p:nvPr/>
        </p:nvCxnSpPr>
        <p:spPr>
          <a:xfrm>
            <a:off x="6594252" y="3710364"/>
            <a:ext cx="0" cy="294452"/>
          </a:xfrm>
          <a:prstGeom prst="straightConnector1">
            <a:avLst/>
          </a:prstGeom>
          <a:ln w="22225"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xmlns="" id="{3D7D34C6-46DF-4630-827D-D387E95D13DC}"/>
              </a:ext>
            </a:extLst>
          </p:cNvPr>
          <p:cNvCxnSpPr>
            <a:cxnSpLocks/>
          </p:cNvCxnSpPr>
          <p:nvPr/>
        </p:nvCxnSpPr>
        <p:spPr>
          <a:xfrm>
            <a:off x="6594252" y="4083918"/>
            <a:ext cx="0" cy="294452"/>
          </a:xfrm>
          <a:prstGeom prst="straightConnector1">
            <a:avLst/>
          </a:prstGeom>
          <a:ln w="22225"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xmlns="" id="{3D7D34C6-46DF-4630-827D-D387E95D13DC}"/>
              </a:ext>
            </a:extLst>
          </p:cNvPr>
          <p:cNvCxnSpPr>
            <a:cxnSpLocks/>
          </p:cNvCxnSpPr>
          <p:nvPr/>
        </p:nvCxnSpPr>
        <p:spPr>
          <a:xfrm>
            <a:off x="6602164" y="4443958"/>
            <a:ext cx="0" cy="294452"/>
          </a:xfrm>
          <a:prstGeom prst="straightConnector1">
            <a:avLst/>
          </a:prstGeom>
          <a:ln w="22225"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7020272" y="1641599"/>
            <a:ext cx="2016224" cy="1969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Vertical transport includes:</a:t>
            </a:r>
            <a:endParaRPr lang="nb-N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nb-NO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viscosity</a:t>
            </a:r>
            <a:br>
              <a:rPr lang="nb-NO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(Gargett, 1997)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nb-NO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sinking</a:t>
            </a:r>
          </a:p>
          <a:p>
            <a:endParaRPr lang="nb-NO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3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238240" y="109796"/>
            <a:ext cx="5773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Additional velocity via Mn(IV) aggregation</a:t>
            </a:r>
            <a:endParaRPr lang="nb-NO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029" y="987574"/>
            <a:ext cx="7272808" cy="40010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Ci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=W</a:t>
            </a:r>
            <a:r>
              <a:rPr lang="pl-P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Ci0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+W</a:t>
            </a:r>
            <a:r>
              <a:rPr lang="pl-P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*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Mn(IV)/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Mn(IV)+Mnt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Ci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– total vertical velocity,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Ci0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– the intrinsic vertical velocity of the suspended matter,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– additional vertical velocity,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Mn(IV) 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Mn(IV) oxide concentration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Mnt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0.1 </a:t>
            </a:r>
            <a:r>
              <a:rPr lang="az-Cyrl-AZ" sz="2000" dirty="0">
                <a:latin typeface="Arial" panose="020B0604020202020204" pitchFamily="34" charset="0"/>
                <a:cs typeface="Arial" panose="020B0604020202020204" pitchFamily="34" charset="0"/>
              </a:rPr>
              <a:t>µМ (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empirical coefficient)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PM types: S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species, Fe species, CaCO3, POM and plankton species</a:t>
            </a:r>
            <a:endParaRPr lang="nb-NO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MN\Desktop\EGU23\Accerlerate_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679" y="79375"/>
            <a:ext cx="3555844" cy="236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845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238240" y="109796"/>
            <a:ext cx="5773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Hydrochemical state consistency</a:t>
            </a:r>
            <a:endParaRPr lang="nb-NO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data:image/png;base64,iVBORw0KGgoAAAANSUhEUgAAAYwAAAWFCAYAAAAaeeCRAAAAAXNSR0IArs4c6QAAIABJREFUeF7snQd0VMX3x78z773ddLqIigpSFAghCd0WCESlCBawUm0/C/byFxSXInbsBVS6DWwUCx1ReiCFIgiIqKAgPSHJ7ntv5n8mBQOSZLMpu9ncOYfjMTtz597PnX3ffW/mzTBQIQJEgAgQASLgBQHmRR2qQgSIABEgAkQAJBg0CIgAESACRMArAiQYXmGiSkSACBABIkCCQWOACBABIkAEvCJAguEVJqpEBIgAESACJBg0BogAESACRMArAiQYXmGiSkSACBABIkCCQWOACBABIkAEvCJAguEVJqpEBIgAESACJBg0BogAESACRMArAiQYXmGiSkSACBABIkCCQWOACBABIkAEvCJAguEVJqpUVQnErYnrKiEbMZ0JzjjPsXOkMEWG0ETa1g5bfzldXC1mtnAY5xldGGPRjLMaAuI4s9nWbDN78bZLtmWUxKJxcuMakSLySg1amCWtZekd0neV1Ka0n8cnx3eRtmwmufw9pV3Kd6drH50cHa1LvR2A7ByWs+zntj//Vdp+qD4RKEyABIPGQ1ATiF0du1Cvo3ezjlgHAGTZzNaYYBHcyY/a2fb49A7pb4HBLoDQalWrizjnz3GNJ0HgEBiOCSnCOeP1wZCck5nz2NaErauKgxazIeYJ3dCfZzqDmWkOTGuXNr28Iceuj/3eeabziuy/so+Zwuy8pf2WzYX7iE+ON2zLnu2s77zKc8hjCil6pbVNW1DefpC96kWABKN65bvaRRu7MnYxD+ddTdu8WcvWVkpNOqQhGzOwdzSH1tjKtm5Ia582U4GJXhfdWDf0LyRkS2GJ4RrXZtmanQ3AwdysO9PY65pDO2Bb9oDU2NQVp707Wd/iUodwTAYD5w7eyHbbFSIYceviFsFAB9tjC5vbMza13XRvYX+i10fHa0L7hmksCgK2YOL6tPi0+dVuAFDA5UqABKNccZKxQCMQtypuERxIFE7RPrVV6roC/2LWx1xrhBlfWBnWV6ntU6+DC6zNVW0+M2oZ17sPuh9I75T+xqmxtFnTpi+P4J9bGdZqK9u6ckuXLZmF67RY2iLCCDPmg+N3LvkeLVJ7xDxqDkzrWPIdRuvVrc/hnNcNtUK3req8SolUbuk3s5+2tfHWpgYzrA3xG3YU/D1uXdwPEjLKktYvXPIYW9qXb+q4ad+J+NbEPCSZfIRzvoKB9SDBCLSRWTX9IcGomnkjr70kcEIwuLik8F1Bk+1NoiIPR24Hw76UXSmxrc5t1VLX9GTJ5LK0eWlXwgVxui6i10R/ZjiM/qZpXr6x/cblhevEJMcMg8AoKWW8rus3a1HaWM9Bj1eCEbM25mXG2QCTm0mb4zanFdhtk9KmJpNsHrPZPxvabbim4O+x62OXM8kiLFjvcMHfkJocnBafd6cUvy2+rjgqlggmNnPGUyExRnDRm+4wvBw0VK1IAiQYNDiCmkAhwWifGvvvHUbrDa0THaGO7zxZnkXp8ek9Wq5rOTAkPGSqJ8szemPbjc8UBaXNujb3GlHGW+Yx05XaLnXUiQv72jbtJJOLJOSL6e3Sn41Pjh/Da/CnvBWM6DXR72madofN7PYb4zeuL7AbnR5dS/foP4Hh75T4lMTCggGgZpaV1SeEhXwLiXVpHdIGqs9j1sbcAI5PbWl3cXBHrPJJQPQiwQjqoV4pwZFgVApm6sRfBOJWxy2UhuwmbHEd1/lq22NzprGzGNhrRi2jk/uI+470tukfxKyN+T89Qn/OOm4NS2uX9lZR/kYnR/czIo2ZIkN8kto29ebcX/Qy3rCT7a8EREMrzOqypeWWQ3Hr457VorTh3gpGzLoYNfl+m4S8OL1t+oZTBGMpk2zfhnYbrjhFMOql7ExpFXNezD1gGKtpWrx6bNVmXZupAOIOmAfan+E84z4p5XOCiZ4kGP4ahcHTLwlG8OSSIjkNgZg1Md8ZUcaVdpb9hxRSzTloUsrajLFIKeUE6ZTD02PSj8eujX2ah/PRltu6Oy0u7b2iYLZa3+oaR4TjS3lEfp7SIaWfqtcqudX9GrQxJsyeW9pu+Un9LW593FgtShvhOegZkNYxbUZJyfFFMBjYGRt2bmgZd0FcI1vayQBe4Zy/J025TTI5K6192l3xyfFPCogxJBglZYA+94YACYY3lKhOlSUQuzp2AQ/j3W3TfhsCOySTmoQ8akv7582Zm9egC6zcxzjrYh4yIozxZob5aFr7tFeKCjhmdcwAo6YxzcqwJqa2S70rOj36QpkjFzHJPtvYYeMjJx5RrW/jMqKMZzwHPDekdcqbWyiulCAYS5hk+0+9w1CCYelWfHrr9KzWa1vPE0xonPHlkHhI07WrUuJSkmOTY58C4CLBKCkD9Lk3BEgwvKFEdaosgYI5DMlkO3UBLSqQNslt+nIH/8qT43l3U/tN9xQpGGtjRhs1jKfNw+ZtaR3TJsVuiL2NhbIP7Ez7e53pv0kmHQBybGlfrDv0GGnL5dKWyZbHen9j541bi7LbenXrt5nOhkKic1q7tJQTwpPSpiZs/MAl//t0gnFEHunwa9tfj8asibmLcfYinBC2x166se3Ga5UNEowqO3QD0nESjIBMCzlVXgQKTXpfnBqburIou7EbYs8StljJDR7uznFfvqXjli2n1j1n5Tm164bU/QkCdcRx0TH98vRdcevjroWGZ9WKJWlLJwAJgIEhDAzh0HFMeuRBKeWA1Hanf3cj98K+LvYVW9rD3NLdeVuHbSeETS231bi2HgzrU9ql9CjwKXeVFNgZTLIO69uuP3rhmgvrhCBkNY/g54kccW9qfOr7JBjlNYrITgEBEgwaC0FNoKhltacLWv1K1yP09+wse6klrUGb2m/6o6CeuiA7ufNVvaY+wDxqPpfeNn14ceBKO+kdvT76Dt2pT7Qz7YfSO6a/VmC71ZpWIxxRjrHyuJyd0jalb1GCof7eZm2bNlLK+szB1qTGph4hwQjqoe2X4Egw/IKdOq0sArGrY9fodfT2VoaVkBKX8kMJ/bLWa1qP4Tp/Utpyr6ZpnwJIExBNpClv4Aa/0Bb2e3DgUTVRXoJgvOho4Hjs+O7jQzZ22jilpHibpTY7O9wMnwMd0VLIVxljv0ghE4UQF2mG1gIm1qS0T7mswE5cclyaZPJMyWXzAnE4XR+xybHj9Cj9SXeG++r0+PS5JflBnxOB4giQYND4CGoCsatjR6qLsG3YT6XHpG8rMVgJ3iq11VWa0G7ljHeWtqwNDceYydbb3P44/Z/0r9AD7pLsxK2Lu4tH8CGewx5Xeuf070uqrz5vndw6jkk2gmu8q4DI4YIvsIT1IQfvrHM9e33b9a8X2IlPjn9UcBEZkhPyfOE3w0/tp826Nj2YxnoBeCslLuU/j9m88YvqEIECAiQYNBaIQBEEon+Mbiycoo7m0Y6lX+KF2BSyc/7S80PC3GFhoXVDM9a3XW+WAjKLXhndytZtceqGgqWwQVWJQIUQIMGoEKxklAgQASIQfARIMIIvpxQRESACRKBCCJBgVAhWMkoEiAARCD4CJBjBl1OKiAgQASJQIQRIMCoEKxklAkSACAQfARKM4MspRUQEiAARqBACJBjFYG3+U/PIECNkMDgSJKTODLbK9JhTtrTf8neFZCMIjaoDgKRHduCcdxEQTQEY0LDL7XZ/tbXT1mVBGHKlhtRqdav6zghnUyvbOt6sbbP0WWzWifPJK9WRKtyZOsfdCDdulKZsIyDANLbbNu25m9puWgx2+oO0qnC4ZXKdBKMIfPHJ8Q2EFBPgRG/LbS3gGs/k4H2FJVJMzbxxS/yWE8dllikDQd64dXLrcY5wx5PWcetPyeUqaUlT07TL4UAtO8sedyzr2Cu/dfktJ8gxVEh4zbc2j3Qed34WWi/0KnOf+TM7wjqt777+aIV0FqRGWyS3uNmpOcerH4S2sBdDwGM4jHjLbR1xe9xXbLtkW0aQhu5TWCQYRWBrs7bNW3qEfq8n2/OQ5bTe2dJyixm9PvomjWkzhCm+qp1d+4ZlXZblbo1NpUgCLGZNzINwwszJzPly2yXb9qqa0euiG+sO/X0mWVcr2+qT3il9DjEsPYHo5OgnuOTDdUOPFKZIc9iOy9d0XHOs9JaqZ4voddFXaUybC44frQzrnk2Xb/pZkWi2tFldPVw/B2HYsqXVFk/1pHP6qEkwTsOl1cZW9fUsfQVj7GDGgYzLdvTYcWIriJh1MdMgcSPX+eUpcSmraDD5RiB6TfTNzijnR55Mz7j0dukjfLNSfVtdlHxRnNN2zpdSTuWcD5BM7nfazotJMLwbE02+beIMrxv+OWPsErfubv9z7M/bvWtZvWuRYJwm/7FrYxOZwRZYHuuV9A7pjxeuEpMc84geor9sZ9l3prbP20KaSukJtF7X+joj1PjcyrKeT2uf9mTpLVTfFmclnxVWS9b6XJe6M0fPGRBuh6dKyP0O29GZBMO7cdFiXYtYh+5YKy35SVq7tIEtNrU4k7t5LYMZB1LiUv7xzkr1q0WCcZqcx62Nu1OvrU/IOZRzb3r79HcKV2mzvs1gPUSfbGVZT6W2S322+g2Z8ok4Zk3MeD1cf8hz3HPLxg4bPy4fq9XDSsyGmIelLcdYzOq6OX7z2vjk+KMS8ncSDO/zH702erAjwjFZZIkXhBCZksk7GFg9BrbHtu1pmlN7s7hdgL3vKbhqkmCcJp9tkts8aUQZ46yj1qCUdinTCleJXR17PQ/ns0x3yWciBNdQKb9oWqxucb0jxPGxcIuV3MH70hfTe7YXrb6oqYM71OFJn6W2T31QreQLCwn7ExJ/kGB4z7HNmjaPa6HaC7Zp/yVscZSBzWJgfzPGEnkEv9bKtD792/H37fti9hW7jb33PQZHTRKM0wnG+jYjjAhjrHXMGpjSLmX6SY+k1sZcq4VqX9jZNj1K8eE70CK5xSUO3fEVTGTYzO6xsW3Rx5b6YD6om6gdcKMioz6VUl7APCwx/eL0/R1Wd4jy6J4/lGDUCK3RcVmrZZlBDaGcgotNjv0/LVx7zswyjwom+myM25h7Vkq/mf207Y22T+Eh/FbhFv1T26bOKqcug8IMCcZp0hiTHDPMWdP5hvuQ+6609mkTTxGMW/UIfbqZbbrS49NHBcUoqKQgWq1qlaA79c8FE5m6W79uQ8cN6yup66DopuWalgN1pk8wmXnDlnZbcleWNdnexBl5NHIfk+yPnF058Vv606oeb5IdsybmPkcNx5tWhvVdSruUnvlH6+Y2VaunDN34VljitdR2qQ95Y6+61CHBOE2mo1dH93FEOr42c/4rCkpM9BD9DSvbGpbWLu2t6jJQyhpnzOqYS3gony7cwilteU16p/Q1ZbVZndq3mNnCYTQ25nHJLxNSvMA5N5lkEhxhwhaPMM6OQmA6JNZzjX9eyjM4qhPK3FhbJbfq6YxyzjOPmB+nt0+/pTCAlqtbdjF0Y6GEnJLWNu32agenmIBJME4nGOuiG3PJV4IhJa1tWg8wyIJqrde2fp1r/H5pySvTOqTNp8FUMoHWya07MMG+4k6eYx+zb0q/lMSiZGon1zhn5Tmh9Zz1XuWMXyJsAQnJGVOSwTQJ2QSAeidov5Ty+yPHj9xPL0MWT7hJWpNzwq3wdbDwa1pW2uXokssv7w5jTXRfI8T4Srrl8yntU2gFXyGUJBinGVf9ZD9t6+qts3Sn3seyrV4b2238TlW7KO2iOCdzzpPZ8s+jjqNJv8X+dqS0X/zqVj96TXQnzalNlh5ZT3jEgI0Xb5x/1vqznIpD3YN1mVHH8NCvYa9GBWuyukkkHHDWEDVyf8B4sj02QqCWgqba0t4jIHoyB9uXHpOeVfgRi1fWq2Gl1qtbv8YN/gAkbkltm5q7Uq9ZcrO6YTLsIzAkClskpXdIX1IN0RQZMglGEWharWnVlju4eknvDE1oU6UtcySTg7mDc9u2b0mPp4HkzRep9ZrWs8Iahl2f81eOWomyOXcvKUBTbVkI00y3+enGuI3Pe2OL6vyXQHxyfJiQ4oiE3B1qhrYu7nxv4ncygYt+uKipM9w5GRpiYGK2hPxbcHEFZ7yVkGLkxl83jkN/0N5cdIfh3VdHbUrGHOxZznhLKaR6MPWngBi9qd0m2jTPO4TInfOBfpna1E0yGcIFZ4KL3F/InPMQy7a+TG+b/q6X5qjaKQQu/uniyMyQzB8h8ZeZafbb0mULrZIqxShRdxROOEfCRqJqJiGPSC7f3Nxu86elMFNtqtIdhhepjk+Or+u23NqmDpv2F57P8KIpVSECFUtAgrdJbXOucAsr/fv0vXDR7qq+AFd3arZmO1JjU9XmjSfmLH2xFcxtSDCCObsUGxEgAkSgHAmQYJQjTDJFBIgAEQhmAiQYwZxdio0IEAEiUI4ESDDKESaZIgJEgAgEMwESjGDOLsVGBIgAEShHAiQY5QiTTBEBIkAEgpkACUYwZ5diIwJEgAiUIwESjHKESaaIABEgAsFMgASj5OxyAFcDOARgecnVqUYxBNS2ID0AqCMwVxKpMhEIAdAbwB5iWSaOqnEzAJ0BzANwoMzWgtgACUbJyVUb5amLWxqAoSVXpxrFEIgAoLZVWQ3gPiJVJgL1APwEYAGAYWWyRI3V91odVXApADqjpZjxQIJR8pelQDDSAQwpuTrV8EIw1FkY9xKpMhEoEIyFJL5l4qgaK8F4O18wkstsLYgNkGCUnFwlGOqXnBKM20quTjVKEAy1XbQSDPpVXLahogRDPSJVgnF/2UxV+9bqh+CbAC6nO4zixwIJhnffFXWBU4+k7vSuOtUqgoCeL76rANDRl2UbJlH5j/bUIV7EsmwsbwXwHoCOADaVzVRwtybByMtvLQDq+bo4Jd1q10p1hzEbwBYAD+d/TtxK/71QLMMBfA5gA4Dhaofz0puhFvm7qdYB8FX+XcZTNC59HhfqvIubATwL4FoAqVVsXKqzZQ4COO4zgVI0pAsfoBiMA3Ad8J/DUtRFTl3ULgCQA+AP+mKWYnSdXFWJsbrDaAwgG8DvBQcp+Wyx+jZULNWKMzUu1fkXaqWUKvR9Lv2YUIKhxPdMALvzL7xV6YeMGgejAUwrfeilb0EDLO9LppbNxp1GMAqIqgucGkS5R4tS8ZmAEmB3PkuHz1aooSKgWKofMeoXJrEs25hQ53l7AKilylVJLFTUSjDUcmD12LzCCwlGhSOmDogAESACwUGABCM48khREAEiQAQqnAAJRoUjpg6IABEgAsFBgAQjOPJIURABIkAEKpwACUaFI6YOiAARIALBQYAEIzjySFEQASJABCqcAAlGhSOmDogAESACwUGABCM48khREAEiQAQqnAAJRoUjpg6IABEgAsFBgAQjOPJIURABIkAEKpwACUaFI6YOiAARIALBQYAEIzjySFH4gYBU+5DdnnA2oNWGQCYysv5is1apfcd8KnJA97ZCRw+Lm186P1xG22z7RJEaVSQBEoyKpEu2g5KAdLm4tfOH7kxjj3Gud5CMSUgpLdPO0nXM45Y5nk1f/nNpg7dvu+I+ztibtjBv1Sct/qi07ak+EahoAiQYFU2Y7AcdAWtgwg1wOKdK2/qVMzZNSnaASRkqpWwOxnoxsDe0KQvHlzZw+7akezjY27Zt36JPWfRxadtTfSJQ0QRIMCqaMNkPKgLyxssailDncoBxbrJENmP+jsIByqHdz0KOYbCPv1VnK5xUZL8Wjh2ZHtb0ux1qi/f/FPv2pLsh8LaU8hZ98sJPggocBRMUBEgwgiKNFERlETAHdLlcjwhbJrPdX/Mpi64pqd9jdybUDTO1ayF5e87ZeWCSCcv+RTI+05iyaFnh9iQYJdGkz/1NgATD3xmg/qsUAffAS1sbeuh6wfjvwpNzg2P6suTiArAGd+khwccxyf7RON8jGJxS2h0leH0dbAibvOCzgvYkGFVqKFRLZ0kwqmXaKWhfCcg74w3hiXqeh4Y9bHvMg9IUk5gmN2umtReG3MomLy84xje3Czmw69nINj1s1o//FPQp+ybUtGsa8wFxhgY7lk1ZdkR9RoLha1aoXWURIMGoLNLUT9AQkL17h4m62cMF2GBd189Wh/xKy4IlsJtBvKEf/+stNmuLOvLzRJEJCSE4x1krm9mGDNVMh2kO5eBjuWUnsOlLfyDBCJrhEdSBkGAEdXopuIokkDWw09mhWlRbIUVLm8nWGtN6cYcWLjzmGJ5RcxSbNcuW/TqFiojw2yRHfybZhVIiIvcUecY0JsGlEDfoUxZ9SYJRkZki2+VFgASjvEiSnWpNIPclvgFdrrIN/RMI+Y9muS9lM378Sw5JegqcjbGFtVpj2nxIthtMOyaYlcgk/scgbmSTFs0kwajWw6fKBE+CUWVSRY4GOgElGvagxGXgrLXllvFOLTtT6BHpUth/aodzurA5KzIKYrAGd7tDcxgTbdvqr3+4cBYJRqBnl/xTBEgwaBwQgVIQkFdfHInaRjibsuzvU5vJ3vFhok6dVRL2GRrztHYzvbYh9Y22FF84piy+qaC+HHaVUx63vmG6kWibVj998oLPSTBKkQSq6jcCJBh+Q08dV0UC5s1dL4NTe0+X7GVTiBRL4mAoE/ZxLuqFwriRO/UnzBzzE2Pqoltxc88aMsT8QXJ5phDmtTpzb4EnsoalWQPBtKd0xnUb9g36iUdSV9zLgbdsIW/VJy2grUGq4gAJcp9JMII8wRRe+RKQg7s3FQyfCRstmSYPQyBDMiYYkzUhWV0hxceGlfkk+2jNn6pna1CXq5mufwAhQyCwG5yH2sLcBcF+1nTtTsnkwALBsIZecQeDfFVCDC34W/l6T9aIQNkIkGCUjR+1roYE5ICkcDD7Aui8s8XsZkxynYHttm22zJi6YINaZVsYi7y1a5wwjJttaZ+pSbk5O8ueLEMcIkLHZdA8q9kHy3LFRd7csxbC3GcePnp4b+1Z649WQ7QUcoATIMEI8ASRe0SACBCBQCFAghEomSA/iAARIAIBToAEI8ATRO4RASJABAKFAAlGoGSC/CACRIAIBDgBEowATxC5RwSIABEIFAIkGIGSCfKDCBABIhDgBEgwAjxB5e1e7p5Ht3WqBaFr+PuvY6yI099Uv7JfQgTCjBhIEQqZnc6mr9xf3v5UdXvypg71rZCoC3UGJ0z3djZ9+a7iYpLXJNZBFG8DnZnwYD2bvuB4VWdQ3v7LWy9tAN3Z3II0dCG3sGlL9hTLtEULBzrUqYEcTeIvHGHLllnl7RPZyyNAglFNRoI1qFtPZvD+0pIXCob6GkM2t+0H2NQlC05FsDQhQb/sfP1uIdndTIpIyTgYEyZj2kc8M2Mcm7Uqu5pgKzJMOTipt2RymJCisRBc5xxMnabHGVvDWM5L7MMf1xZuLF3QrV1dHwTX72RShOVuiS7lP8xir+ozFk2r7jxzf6Dc1u1m2+Z3AuIcAeiQkjEOzqEtt2z7Bee0xekFnCTAxeCk/zEd3aRtN2HciIS0/2HQBrBJ328jnhVDgASjYrgGnFVrULc3ma4NkUJuZYyFc4NfCNO8oWCn1MIO2wMTH+YO/RXbtpfCxuuaLo8LqQ3gGh8ohHiN6wcfZxPXmwEXZCU6ZA/q+g4zjEtt2/5MF2ytxaQHEAmarj8upfjd4/FcFVrobsMe3HUY1x1vSNOaxzjesoEQJtkocNZcWO4exrQfllai+wHX1cx+0K6LSprBGFpKU84QTKToHJYFfoXG+UO2x/rZhOwZln+3sbd3fNgZtWvOh6G35NLeBKY1lULW55oex97/NjXgAgwSh0gwgiSRJYUhByY2g8XDEJK1U8jQ27muj4cl+rH8je9O/HK79dIGNneuYgwmPywvYXMW7yv4zBqS+CUD62F75KWOjxavK6nPYP5c3t7tIrizDp76mM4e3O0xHup80cp2P2lMWfR87i/nmxLqCqdD3XFomcczYmvMWnUo9+83XHaRiAj5AbbYk+HJ6Vrz458OBzOz4mKTLnDPH0ktPCJ7X+Tkf08nVG3sId3Gcl0fYXusofrURZNz2fWDBiMh2s1ZtlPftduUTSZpnPXnjMezSfPTqivHio6bBKOiCQegfXto0mNc4y+eTjDMwYmXMqb9wIT9kTZ18YDC7luDEm/RDH2GMMV92tSFbwdgaH53yTP48naG7lwrBKZpkxYMyr24DenaFbpjscixxmrTFz190t3ckO5TuKEPstzuy42pS5b7PYAAdCDnlq5JzgjnfJFjvahNXfjE6VwUg7rPkpz15Yy1JcGouCSSYFQc24C1bA/p/jjXtRdOLxhJ3XWdLxC2PUGbvPB/JwnGkG59NN34WljmJG3yotsCNkA/OmYN6TZEC3FOEtnuJ7X8Owx7aPdnucaHW1lZlxgf/bjiJMEY1O0h7tTH26Y5QJ+8eIYfXQ/Yrs1BiY/oDv1leDyD2NSl/5nvUXcnclf3z0gwKj6FJBgVzzjgeihOMDwDu8VyjlWcscV88sKeJ1/cEh/hoc6Xpdu9hGX+ddWp51YHXKCV7JAcmFhHcP6DZLKB7XFf6vzoxy3KBTGo21zBWQ/bFrGFJ27VZ9Zt3Qdo4NOEsIdpkxe9VckuB3x38paEc4TTWCrBIjLNI51rTl/7n1VoJBiVl0YSjMpjHTA9FScYaidWW7O+YVK72LLNfo4mCXPgcknz9qQ45hEf6eHO5tLtWckyMrvRaql/UypvuSrKdLjfNzS9v7Csh7QpS14r+NQalPgDOO9oczPe+eGyTSc/5uvWn3H+GWz7EW3a4vEBM0gCwJFjNyXUdTr1jxyalgTbvo1NWTTpdG6RYFReskgwKo91wPRUnGAoJ81bEy/lOp8hGBpIiB85eI4UMoZLecDWcKEutB/ZpoM92PrqvVKqIKGyX6dQERX+FteNocJturQpi0adJAqDu30Hxrrb0h3rnLJ848mCkXiLpmszhGU/oE1d/EbADBI/O6LeAbLCtSm6Q7/OctuPGVMXvVyUSyQYlZcsEozKYx0JBsaCAAAgAElEQVQwPZUkGMpROahLS6HxmyHYeTYTDIInc8vaLg3tCw68r01ZfF/ABORHR3LFIiL8NW5odwpTPsszazzDZs2yT3qUNzTpVa5pD5rH3R0cHy856f0Me0i3+7iuvWmb5hB9ypIpfgwlYLqW9yREiBzjHc7ZAGFaT/NGS8YxFwQJhv9TRILh/xxUugcnVknZ8no2af4X3jpgDUwcpBnaFJj2ADaNJmjl4IQQAf1FrhvDLE/OeGPa0kdOx9IamNhLC3XOFW7zEW3KwpMeO9lDk97mmn6PZbqTjCmLF3qbi2CtJ++MDxNmrXe5oQ203J7RxtSlz5QUq5RgcnD3mbmT3hqPZx98f+IFv5La0uelI0CCUTpeQVHbHpL0ENf5eNh2HzZp4Rxvgsp9l8DBl4JrNTxu+9LQj5fs9qZdsNaR/fo57LDDr2gc91kQzxqTlzxV5C/g2xPOsYWxgYH9xTMyOhbM/ahtQkRNnirBmJZjx7NP/n3nJVi5FRdX7vwZE29oGh8KYT/Bpi5+0VsO9pBunwL8Os54K3rT21tqpa9HglF6ZlWyhRyS2MIWuARgJiB7a07HNcI0J0qB1WBMahwL2KSFe3MfRw1N7AKB1pZupEkpswxhNbIEewBcxjMhBuhTl86skhDK0WlzUJcn9dDQcbbbc4Bx9pItcVyDNHK7ENzgQu7A7+Zcta+R2r9LDEoawx18hDDt1y3IDx2cOaXEk0zn19oecbM+deEn5ehelTOl3vS+JizxBT0i7BHruHsvl3I8uHSDQVfBcHDDtsUWfeqibwqCM4d0uVza/ELOIBljd3NNbyOEPVoCf8AWGZrt+I599N2xKgcjgB0mwQjg5JSna55BiXcyzl5jgA1IS4kEJDgAB5PsiODiFmPS4tztKTwDu9/OdfmGlLCY5IIxGcIgfxbCfkafutSrO5Ly9D0QbXkGdJuhOfVeUohsMGhS5l3YVGFAKJfyWybNW9iUZTm5Ijw4oaYtjTHg8g4w5kbutlMSwraf13eLF6r7hnnqUZQ0a38iDf1yYdnZ7BSmnCFMWuJjfeqioQWc7aHd3pYCdwDIAWd5Gw6qMS1lGAPbwm12DZu+oNjNIANxbAWyTyQYgZydcvRNPVJCmN5QbZFqSE2Ac2laNjc0ncGUNvTwXWzSnIzc79yApHAY8iJIcYEteagG7Ifj0Fo2cf2BcnSpSpuSt19dH9IdCWkJN9OV8J4oTlswcBzHpIV/qT0GC38mB3dLEJAtJNMsjckNbNLC5CoNopycV5sJ4s4r6rs9IsLJHbabWScxhWlxi9vHIqYs+7ugSzkkqSFg1YMuBGwm1ZiGZXMwzgGWg8zaO9isWZ5ycpHM0G61NAaIABEgAkTAWwJ0h+EtKapHBIgAEajmBEgwqvkAoPCJABEgAt4SIMHwlhTVIwJEgAhUcwIkGNV8AFD4RIAIEAFvCZBgeEuK6hEBIkAEqjkBEoxqPgAofCJABIiAtwRIMLwlRfWIABEgAtWcAAlGNR8AhcJXL0o1AXAUwIlzvAlPmQg4AZwL4B8AR8pkiRoXEKgNoA6A3wG4CUvlEiDBqFzegdxbDQBq6+2PAIwOZEerkG/NAah9t14A8HEV8juQXb0byN0OZCCAkw6jCmSng8U3EoxgyWTZ41C/2v4C8C6AB8pujiwAiAbwE4AnALxHRMqFwHAAjwJIAkDbqpQLUu+NkGB4zyrYa6pbfbVl+UQApz3XIdgBVEB8rQAsATACwPsVYL86mnwcwEMA1HnzG6ojAH/GTILhT/qB1Xet/OfCJBjll5eWANQOwOpX8QflZ7ZaWyoQjB4AUqo1CT8ET4LhB+gB2mVo/mS3eiSlHqFQKTsBtYhgBQB1kZtadnNkIf/u4jEA3QBsISKVS4AEI493dwDq12CR5wZXbloqvTd1BnUUgHH5z9zVxLc6DIjGh++pUOczqBVSDwOYnX+nceLMDN/NVuuWiql6FKXE4g0A6qyL6s5Uyx9bqZUxMuiCkHdRVOcs3wTArAzoAdyHOjtADUD1j0rZCaizMNSYUhe1k893KLvt6mpB/bhR/+gHTd4IUEu3K+2RJwlGHvR6AGrmD8Tq+kVUcRcc9kPjovxGgWJKPMuXp7JGTPOYqh8j6r0p9f5UhReCXuGIqQMiQASIQHAQIMEIjjxSFESACBCBCidAglHhiKkDIkAEiEBwECDBCI48UhREgAgQgQonQIJR4YipAyJABIhAcBAgwQiOPFIURIAIEIEKJ0CCUeGIqQMiQASIQHAQIMEIjjxSFESACBCBCidAglHhiKkDIkAEiEBwECDBCI48UhREgAgQgQonQIJR4Yipg8om0G/mTO3PVX86aloXFtpMcgci6pwpMw9GnBjzR/St3HM83Fo/8a7T7iHWZczs5obUr2CwF88fefXmyo7j8lHfdHcwcUG2wT776clehyu7f+qPCJxKgASDxkTQEeg+au41uiPsAeHOUrub5m5BzACPBATjcEoBpnYC5M4w3fRkfrPomT4vnQ5Ct1FfD3GG1Zrkzsi4f9HoXm9WNqgurrmf65p2HfdYreaPyROsriO+OE8zQmplHj2+bdWr/bMr2yfqr3oTIMGo3vkPyui7jJyb6HAaA6XldgvJJMB0MFyr646awsz5CoztByTnmsMhbHvpgmd6nfasii6jP2+pI6QPhPntQtc1lbJ9dOGEJLq+6QUmmyPHM2Xxc9ceVJ91c817lXH0dTjR45snev0clAmkoAKWAAlGwKaGHCtPAl1ccxdqjHVg3BG/8Omk7eVpuzJtJT4z90OusVuZLmMWDO+9tTL7pr6IAAkGjYGgJ3DnnROMHWc1+J4z3s6QvON3rh5endTW1TUnjmv8VsvmM5e5eqxWoLq7vmkrOYYIDxtvweaGJh8Vkl3ANPzCWfa7i0b23+gN0MThH9eXzqjbuRSdbVtwjWkZgmPJcWgfr3H1OKZsdHHNvZkB0QJ4ZZmr94Huo+YMANNGS2mfLZmcxwU/CE0zpOmeu2j0NV90f+qrJKnzblkIeXml64r9BX50cH0bFcmsYRI4sHhTzgeY1V+dJ0GFCJSaAAlGqZFRg6pGoJ9rpuMgQr5TgqExvdP8kVd6NYHdbfTXA3UjfKrlcd+z6Jle6uhadB09Z7AREjVZZGVMtWE3YeBZgDjGNUcXBumxPWb/xWP6/lgcoy5Pz2nJNTmDa3ojYYufGJPHhJRnMYGWQuCupWP7fKnaJ7jmfaIzeb3ORavvn+6zrfvouY9rhvNx2+OuyYDNgrEMTdMMYYrJC1093+vmmutikCMF9FaLC4li1xGLz+ZG1ipwufNw/b+S1t91+kn+qpZX8rfyCZBgVD5z6rGSCfgqGImjZt+iacYM22P9b/HoqyfkXsRHz77V6YyYbmdnHpYMw2wZ9dkyVxfr8pFf93Y6Q+fYZs5XNqL6q78VFWa3UXNfBPCoZdr9l43t+7mq1+SNb50Nj7hb2W62f/mzff/I7euZOdM1zq7RJNoucPXe2sI103EWQj8AZ30NLpJ0i6VbOKpHoE3OLFcrT+Ko2U9zsOHS5HGLxv47v9HdteAsiZzlEvzXIw329CTBqOQBGETdkWAEUTIplNMTKJNgcH2Gbcu7Frt6TVTWE0fPu1UPCZ8uso6/tdDVa9iJHl0u3pXHLWeCNcw6asSuevXKQ0XlI8k1e6rN+PU5pohbMbbPtqLqdXHNnaYxXMMl2inByO3fNWcC4/wmpxMdTp30zhUMyZ6UFo//r2C4fwDHr4fr7+1FgkHfFF8JkGD4So7aVRkC5SkYXcfOGWAYEdPs7MwbFrmunlkYQtKoue8IyBuyj8voFS/22VsUoO6j5twkpJwBiFQJfS4Y28yFWLNo1NW/F25zesGY9wHj6K9r9iXfj+iTXrg+CUaVGZJV1lESjCqbOnLcWwIVIRjs+LFrvx/d96uTBMM1720J+yYArRa6ihYMqLsRu81QaOweLlljxnkNCXFICPsdwdQE9zVHlF1fBYPBGbfAdcWJFVRXPLu8gTCP/CA520V3GN6OGqp3OgIkGDQugp5AhQhGdsZ137vyJqcLStKoee9Iad9YomDkN2hxz8yIenW0iwzD0RQQN+h62NWWJ2fsIlfvp4sUDLWsVsf1hsEv+fb/ep60IqvrqDkjmMQI07Lil4+99sQ7Ghe7Zp8VItlPjInthxvso0dSQT/iKy5AEoyKY0uWA4RAoApGYTwXP/5hZEhYvRSAHV/s6h1TlGB0dc2eqIENMD283bJxvTYVttH16TkPMp29ImwraenoaxYXfNZ9xDdt4ZA/QNo/HGrwdx+awwiQgVkF3SDBqIJJI5dLRyBPMJwLNKa1Z9Jov8B1xUkX2qKs5a6SOmXSu2AOg5XhDiPBNbevxuWeI3+elbp+Ytvcfay6PD37Ys75fJuxBctcva4tSjC6j54zUjciRnkyM25d/Gyfj9Cvn4ZZMwXAZLeR83pqhjbPsswZOdn/3LPixdsyklzzWpm2fNURGtLNtnLmHK6/93oSjNKNH6r9LwESDBoNQU9ACcYBhH6jc9ZW1/nF3w337sW9bqNnDw2JqPNh9rGjDyx29XxDgeo6ZvYd4bXOmWju33Pz96Ov/qQwvO6jvpnGmBygCXfD71zX/VkU2K6j5s40DGc/yzLXMyF+41yGS4lEKfGrABu4xNV7rWqb4Jr7lcNw9GW2u1XB5oeJrq9bcK5/JxmrzyRbxTgT8NgfLxjd68OLH58dGRJqvWw4I+8Utrkdgv0lbfMMmyFV41ovAZl+5My9CSQYQT/kKyxAEowKQ0uGA4eAiye52nYUDLWyQ+zlK57ok+GNb0muuRdC41cJiUWLRubNF3QbM+8iroddydwZc+e7+uwobCdpzLddIczmCAuZtuCxK44X1UeX0fPiuZTXMc7OZRKRYMyCkLtg5kxYOPb6E9uWJLhmX2kwfgGX2Z/Md/U/sUw3wfVFR4cj4ibY9hlgmiY91lcLR/fMFS/1rsY5CP+f0Hl7HZplerIXHuH8q9pg10oNWYvs5K/hchXaxdcbElSHCOQRIMGgkUAE/EnAJTlcaoNEqH9UiEBAEyDBCOj0kHNEgAgQgcAhQIIROLkgT4gAESACAU2ABCOg00POEQEiQAQChwAJRuDkgjwhAkSACAQ0ARKMgE4POUcEiAARCBwCJBiBkwvyhAgELIF419ywEEs0dDh4iO12HFr+7BW5W7BTqV4ESDCqV74rPNok15dngDkHca6HC+HJ748DHBKMu4UpYGv23KUjr/bqEKMKd5g6KIkA6zryi76a5nhcSBEPIW3OuQWwWQL2y4tdfb06vbCkTujzqkGABKNq5KnKeHmJ68tmodCng/EzpBR5R4EySEgpNCO0mZQCluVJXOK6ekmVCaoaO9p91Jy7mO58Q3jMPZyLZwHstSXrwjl7TAq51db0vkufvqrIMz2qMbqgDJ0EIyjT6segXC7eAi3CIuHhelZk7sto4sx6ln7sn6ZOpi8XzEo9KniP9a7eWX70krr2gkCCa3KIjtoLGNfbWia6LB3Tc01BsyTXnLFaSPgId1bWnUtG937fC3NUJQgIkGAEQRKrQgiJz3w9yhFea2RWdubDPzzT89Wq4HN197GDa0ZUBKKWa0BElpO3++nJXocLmHRzfdNfd+ifuT2eR5a6eo+v7qyqS/wkGNUl036Ms9NDM2uH1QhdyRgPs7I9ly17/prf/OgOde0lgQSXS9fs2E+4rl0jhZawaNRVPxU07er6Zryuaw+Z0uqz9Olec7w0SdWqOAESjCqewKrgftdRX/fWuWOOZVtvLnFdfX9V8Jl8zCOQ4Pr8QgPOlwXEORzabMHkfkgWC4hLYOPjMI29PJceL1ab4UKCUW1S7b9Au4ya855hhNwlcnL6Lhp99Wz/eUI9+0IgYeTcGzQuP2Bct6WwjzCNNZS2WHvcsoauLnSyny+2qU3VIkCCUbXyVeW8veypOY2cDp4shPgzE/qla1w9jlW5IKqvw6zLqNlPaZI9KSHfsYFPHQjJtFlOA0g+lnN2rmXaNy4d02dF9UVUvSInwahe+a70aLuPnjfcCAl/Nis743/Lnrl6QqU7QB36TODS4V80cDiMNYA8lHXU3WnVq/2zC4xdPnJ2l9CQ0CWm6X578chew8Byt2inEuQESDCCPMH+DC9+QrJR86+9izhDS7fp6bS80OFA/vSL+vaOQMLwr9oYDm2lkHLW4lF9BhVupVZQ1eA19kiJVFNGdF/m6pLjnVWqVZUJkGBU5ewFuO+XjZ19mVNoi6Swvlz0TJ+b6FdogCfsFPfU40SHLtcIsF/Esg0Jy5a5rIIqCa7ZbZ26sdayrI8WY8MgOsWvauXWV29JMHwlR+2KJyAl6+qaPdEZXvP27MyMG5eN7v0ZIataBJoM+9Z5fj37U00P6Wvl5AzXhPw0287JdIY6z4Hgz+vOsCRPds7AJaN7Tq9akZG3vhIgwfCVHLUrlsBlI+Y3dGrmasnFAR7u7FzcGdeEMnAJJLq+acY4m8AZ6yiEuQfgbkDU4ozXtC3PxDBuDKdltYGbv/L2jASjvImSvVwC3V0LzrKF+wrB+cZlrp7JhKXqErjk/z6q5QyJSgRDUy5ZiAQOmzbW/zCm149VNyry3BcCJBi+UKM2RIAIEIFqSIAEoxomnUImAkSACPhCgATDF2rUhggQASJQDQmQYFTDpFPIRIAIEAFfCJBg+EKN2hABIkAEqiEBEoxqmHQKmQgQASLgCwESDF+oURsiQASIQDUkQIJRDZNOIRMBIkAEfCFAguELNWpTGgIaALWTqShNI6obkAQ4AHXNsAPSO3KqwgmQYFQ44mrdgQHgFQBHAIys1iSCI/j/A9ASwD0AMoIjJIqiNARIMEpDi+qWloATwA8A9gO4urSNqX7AEfgIQCcAbQEcCjjvyKEKJ0CCUeGIq3UHSjDmA/gHQL9qTSI4gp8MoAOAiwEcDo6QKIrSECDBKA0tqltaAg4AC0gwSostYOsXCEbn/MeMAesoOVYxBEgwKoYrWf2XwKL8R1I3E5QqT2AiACUWbQCcOEypykdFAXhNgAQD0AFcC+CC/F/CXsOjisUSUCtp1COpB/MnSN/LXy2lVtpQqVoE1Ao3da0YAqARgBfyc6pWwFHxHwH1XaoPYBUA9cOswgsJBhChnrNzzjuHhISAcw4p6Tz7Ch951AERIAI+E2CMwbZtZGdnKxvTAJx05rrPhktoSIIBhAL44txzz73q9ddfx1lnnZWbCCpEgAgQgUAloGka0tLS8OCDDyIrK+ttAPdVhq8kGHmC8fmFF17YY/ny5ahXr15lcKc+iAARIAJlIpCSkoKEhAQcO3bsDQAPlMmYl41JMPIFo3nz5j0WLlyIhg0beomOqhEBIkAE/Edg9erVSEpKQkZGBglGJaYh9w6DBKMSiVNXRIAIlJkACUaZEfpkgATDJ2zUiAgQAX8SIMHwD30SDP9wp16JABEoAwESjDLAK0NTEowywKOmRIAI+IcACYZ/uJNg+Ic79UoEiEAZCJBglAFeGZqSYJQBHjUlAkTAPwRIMPzDnQTDP9ypVyJABMpAgASjDPDK0JQEowzwqCkRIAL+IUCC4R/uJBj+4U69EgEiUAYCJBhlgFeGpiQYZYBHTYkAEfAPARIM/3AnwfAPd+qVCBCBMhAgwSgDvDI0JcEoAzxqSgSIgH8IkGD4hzsJhn+4U69EgAiUgQAJRhnglaEpCUYZ4FFTIkAE/EOABMM/3Ekw/MOdeiUCRKAMBEgwygCvDE19Ewx1iqsN2JoNjdHRxmXgT02JABHwgQAJhg/QyqGJT4LhTl+Nb/d9hbWNGe6pfxcaRjQ64cqR425s33sEBzPdOJLlxrHjJq7t1Bh1I0PKwV0yQQSIABEASDD8Mwp8EozpG1/EiwfeQk64E4+e9QDuOuc+CAEs3vgHvli9C38cOI4sj4Uc08qN6s2hl6BtEzr+1T8ppl6JQPARIMHwT059Eowxv43BpANTEQEn+kX2Q3d5D77Z8DuSd+7D0WwTjAE6Z3AaGhw6x8O9WiOx9Tn+iZB6JQJEIOgIkGD4J6U+Ccasvz7FqD1jYWhAtx0dsf3na7HPbUFjEnUinOjY9AxEn1sbEaEGIkMdaHRGJGrTIyn/ZJh6JQJBSIAEwz9J9Ukw9nv2445f7sDP5jZ02VET9dbciJ+iWuDiJjVxfcfGiDm/Djhn/omIeiUCRCDoCZBg+CfFPgmGcvWpXSPw6ZEv0fSIhod/7Ayt+/+hY/x5CHPQqin/pJJ6JQLVhwAJhn9y7bNgvL9nEl77+zVwxjD8pyjc1G4s0Oly/0RBvRIBIlCtCJBg+CfdPgvGJzu/w/OHnkJOiI2bkjlcv8QBj4wD6p7hn0ioVyJABKoNARIM/6TaZ8H4dMMGvJDxKLLqHsClO0Lw+uwQhPe6A7h2gH8ioV6JABGoNgRIMPyTat8F46edeGXfWGQ1X4MzjoZiwufhaCbOBR4dDTRs7J9oqFciQASqBQESDP+k2WfB+HjJ73jj1/eR03Y23JqGZ7+PwrVrBdC9J3D7YwCnyW//pJR6JQLBT6AqC8bZAOoDyAKwA0De683FF/Xas/oZfgDAzpIq53/eAMBZAE5dr2oA+B3AHi/tFK7ms2BMX/wbJqR9h+xOM5AdlYE+6eEYNz8MLDQSuPdpoFW8D+5QEyJABIhAyQSqmmDUBvAIgC75F/FIACkAbswXgeIiVhf4zwAkAvgewA0l48mt8WR+nwKA2v6vQDgcAF4C8KyXdspFMKYs3o4pK9JwvOMM5Jy1E2cfdOKjWbVQ56AHaNsZuG8k4FR6RIUIEAEiUL4EqppgXATgKwDHAewCcGX+L/zLAOwrAc0TAEYDUMKxHECClyhfAfAggHEA/gSg57dTgrEKwGov7ZSLYHy4eBtmLNuOnJi5yGq2CoZw4oWFdZGYauZFNvABoGtvH1yiJkSACBCB4glUNcFQdxRqi9Yt+Rf+HwFEAbgEwP5iQo0G8C2AeQC654uMty8vvAxgEAD1rEc9giqP4vMjqfcX/oyPf/gNZuM1yGjzFYTDwN17YnDP7GPAkb+BZq2AR18AIhQWKkSACBCB8iNQ1QSjcOS1ACwGEFGCYKj9vecC8AB4GMB3+XcK6q7Em1IgGG0B7PamgRd11Mz0182bN++1cOFCNGzY0IsmeVXenb8ZM3/8Haz2XmRcNhEZ/CiurXsDxq04G/j2E4BJoNctQP87vLZJFYkAESAC3hCoyoKh5jMWeSEYwwC8kC8qvwLYBED911vBUPMUat7kXQCZ+ZPrW/OFR02el1SUOChx4/kVbQDhAD5s3rx5t9IKxlvfbsTMFbtRr7aOGt3n4EdzPlpFtcc7+oNo8O5E4I+tQL0GwCMvAOddUJJv9DkRIAJEwGsCwS4YzQEsATArfx5C7fWt5hxKIxhjAdwJYC8ANfGtLv7nAVCPw+7OfzxWHHDlg7qrqZvfvmDiPKx58+ZGaQXj1Xnp+HzlLjSrXxftr96Gdw+Ph1vYeKnpq7h6hQf4ZDwgbCCxDzBU6RxtRuj1t4EqEgEiUCyBYBYMNSn9ef6cx6UAjgA4F8DKUgpGSwDO/DY5AM4EcHP+6qgVANQM8+FiKKulvOr5kJpUUEt/1R2Gsndd8+bNm5RWMF6enYov1vyGlg3qo9+NWXDtHY5/PAcx9Oz/4cnIu8DefAbYvA4IjwTuGg7Eq+kdKkSACBCBshMIZsEYDEDNP9wEYGE+KnV3kJb/DoZamluW8j6A2wH0zJ9QL62tOc2bN+9dWsF4/ssUzF73G6LPqY9HB9XHw7vvx9asbUiISsBrzScgYvVK4D0X4HEDbToBD4wBnHRMa2mTQ/WJABH4L4FgFQz1a35d/vzGyPyw1aMg9Vjo//Lf2VBiol74U4+sfCm3AJgBQM2RvFVKA+oK/kXz5s17lFYwxn6+AfPW70Z0wzp4966L8chvD2LuwW9wQcgFeLf5+2iCs4F3RgHJywGnExhwP9CFltmWMj9UnQgQgdMQCFbBqANgev7jKCUUauJZzT+oR0FqSZIJ4I/8uQX1joUv5QEArwG4DcCkUhrweVntqM+S8V3qH2hzfh28d+dlmLJvEl768xUYzMCo80ahT90+wK/bgPFPAgf3Aec3Bx4eB9RTT9KoEAEiQAR8J1CVBUNddNXEs3o3Qy15zTgFgxIHJRTqnxINNX+g3uFQK6t+y3/jW/3dnd+uKYD2ANIBbMz/W1j+3MPfp9i+EMCc/K1J1PyIalOa4rNgPP3JWixM34O2F9TFW7ddip+zNmPIL7fhkHkIt9S7Bc80egYQApj+JrDgC4Bx4JpBwHVDSuMf1SUCRIAI/IdAVRMMdfFXb2irR0vqsZN6c1sJw/D8iWc1+aze4laT06crav+pDflzGJ1PqaAeVT0H4A0A6u5BlWYAZucvxVWPrpQoxan3qQGouxi1bciL+XcvpRlePgvGkx+twZKNe9Gp+Rl4bcjFcItsDN12O1ZlrELnyM54t+m7iNQjgb//BF55AtizG6h/NvDQs8C5TUrjI9UlAkSACJxEoKoJhnr2PxlAu/zVRuoOQRW1dlSJifqlr1YkHSxGMNQSV/UC3qkP9pUIPApgCoDx+e2VMKn3MFoAUHcbalsQ9QKg2pbko/zlur4MKZ8F47Fpq7B8y1+4rMWZeGlA59zIX/r9Jbz/9/uobdTG+Ebj0blmvhYu+BL4+G3A7QYuvSJv1ZRGu9n6kjBqQwSIAFDVBEMJg9o9Vl1w1ZyE+qeKeilO/cvO31NKLV09XVG7Lam32dRFX72LUbgom+quRd1FqB1wCxf12Et9pgRDfaZe2CsQK1/Gkc+C8dDkFVixbR8So8/Gc7d0yO37032fYvQf6mYLeKjBQ7jj7Py3vA8fAF4fCfySDkTVBu4dCUSrp3dUiAARIAKlJ1DVBKP0EQZmC58F4/4PV2D19n24suaPXjUAACAASURBVE1DjL5R3WgBa4+uxf2/3o9D1iFcV/s6PNv4WXA1d6FK8o/AhOeA48eAFnF5j6bUOxpUiAARIAKlJECCUUpg5VTdJ8GQUuK+D35C8s5/0LPtuRh5fd7dQo7IwbDtw7Do6CK0DW+LKRdOQbimdh9RU/0WMGEcsGIBYKhltsOAbn3LKQwyQwSIQHUiQILhn2z7JBhu08L9H65E6m8H0bfdeXjyOjX/nlfe3fMuXtv7GiK1SLzf7H3ERsT+G9m2dODVp4Bjh4DGFwGPjANqqRfQqRABIkAEvCdAguE9q/Ks6ZNgHMvy4KEpK7H5j8O4rkMjPNa3zQmfFh9ejP/b9X/IsDMw4IwBGHHeiH/9FRL4chIwezogJdDjBuCmuwFG+0yVZ1LJFhEIdgIkGP7JsE+C8c/RbDw6bRW27T2KGzo3xkO9Y054/2vWr7h7x93Y6d6Zu7x2QrMJCOWFTt7btwd4+Qngz115u9mquYxGal9EKkSACBAB7wiQYHjHqbxr+SQYew5m4okZa7Bz3zHcfElTDOvR6oRfHuHB/Tvux8IjC9EstBnebvI2Goeq48sLlYVfAR+9DZhu4JIrgTseB3S1cIwKESACRKBkAiQYJTOqiBo+CcaufcegXtz7/cBx3HJZE9x75b+CoZycuGciXtr7EqK0KDx3/nNIqp10su/Z2cDrI4D0tUBYBHDnk0B7bw8erAgMZJMIEIGqRIAEwz/Z8kkwtu45jKc+WYe/DmVhYEJT3JWkdl7/t/x45Ec8sPMBHLOP4Z4G9+DhhuqAwVPK2h+Aic8BWZlAdHvgoXFACO1m659hQL0SgapFgATDP/nySTDSdx/EyE/X4cCxHAxOaIbbu6sX0P8t+z37ce+Oe7E+cz0uj7oc7zR9B6FaoXkMVVUdrvT2WGD1orxltjfcBVzVzz8UqFciQASqFAESDP+kyyfBSN6xH6NmJuNIlomhXZtjSFe1B+LJZfTu0Zixfwbq6HUwtflUNAtT22GdUtRutq+NAP75CzinEfDoC3n7TVEhAkSACBRDgATDP8PDJ8H46ee/oM7DyPJYuD3xQgxM+O8qp0/2fYIX/nwBHunBY2c/hiENTrNLrVpa+/G7wHef5u1m22cAcL3apZ0KESACRKBoAiQY/hkdPgnGko17MO7LFHgsG3d1b4FbLlM7sp9c1hxdgwd+fQCHrcO4uvbVeKHxC/9uE1K46qF/8pbZ/vYLULte3sl8TU+eRPcPGuqVCBCBQCVAguGfzPgkGN9t+B0vfJ2a6/H/rmiBGy/+73blR8wjuHnrzfgl5xd0iuiUO4+Ru9356cqir4HpbwCWCXTuBtw5HDBoma1/hgT1SgQCnwAJhn9y5JNgzFn3G16ekwaNM9xzRUv066w23v1vUdudT9w3EWcZZ+GNJm8gJuLfF/xOqp15DBg/HNiaCoRH5e1m26ajf4hQr0SACAQ8ARIM/6TIJ8H4eu0ujJ+bnisYw65qhWs7nvJiXn4sannt/Tvvz90m5JGzH8HdZ99ddJTp64B3RgPHDgMXxQLDRgE1a/uHCvVKBIhAQBMgwfBPenwSjM9X/YrXv9kIQ+N4oGcr9GmvTpz9b9mZtRP/2/E/7MzZiR61euDlxi8jRCviXQu1m616L2PFQkDT83az7X6Nf6hQr0SACAQ0ARIM/6THJ8GYuWIH3vxuMwyd45FerdGz7Xmn9T7TysSDOx/E0qNL0TykOd5r+h7ODT236Eh3/fLvMlt1jKt6ma/+Wf4hQ70SASIQsARIMPyTGp8E45OfduDt7zfDoXM8dnVrXBV3esFQIb3y+yuY8PeE3Anvl85/CV1rdy0+0i/yd7NVdxxXXJd3p8HpOFf/DA/qlQgEJgESDP/kxSfB+Gj5L3h3/haEOHQ80TcG3WMaFun9/EPzMeK3Eci0M3F3g7vxwDkPFB+peonvlSeB3duBOvXzdrO94CL/0KFeiQARCEgCJBj+SYtPgjF16TZMXPQzwpw6hl8biy6tin47+2/P3xiwdQB+zfkVSTWTcpfXspLOv1gyB5jxFuDOBjp0Ae4ekbd9CBUiQASIAAASDP8MA58EY9Lirfhg8VZEhRoYfl0sLmtR/DzDIzsfweyDs9EkpAkmNp1Y/DyG4mCaects01YCoRHA7Y8DnRL9Q4h6JQJEIOAIkGD4JyU+CcYHi7Zg0pJtqBHmxFPXx+HiC88s1vvP93+OUb+PgoDAU+c8hZvOvKnkaJN/At4dA+RkAS3igAfGAhFFvPhXsjWqQQSIQBARIMHwTzJ9EoyJCzZj8rJfUDvciaf7xaNjs/rFer/qyCo8tOshHDAPoF/dfhh7/lhoJU1k2xYw5TVg8ey8w5X63Qb0vsU/lKhXIkAEAooACYZ/0uGTYLz7/SZM+2E76kSG4Jn+8WjX5Ixivf89+/fc9zFytwmJ7ITXL3gdtQ0vXsr7Yyfw0hPAgb+BBucCj70AnFn0BLt/EFKvRIAIVDYBEozKJp7Xn0+C8da3GzHjxx04o0YoRt3QFrGN6hbrvS1tjNo9CtP3T0cjZyNMaDoBTcP+u2HhaY3MfB+YOwOQyLvD6H8HUNKkuX9YUq9EgAhUEgESjEoCfUo3PgnG6/PS8cmKnWhQMxTjbu2Ai86uVaL3cw/MxfDdw2ELG+POH4e+9fqW2Ca3gtoq5OX/A3ZsBiJrAg+MzpvToEIEiEC1JUCC4Z/U+yQYL89JxeerdqFOpBP3X9UKV8QW8/Z2flxbs7bivu334TfPb7iqxlV4rclrJc9jFDBRy2ynv5m3zLZjV+Cu4YCTjnP1z5ChXomA/wmQYPgnBz4JxuvfpGPG8h2ICnMgKsTAlbHn4KZLmub+f1HluH0c92y/ByszVqKJswmmNJ+C+s7iJ8tP2MrJBl5/GkhfAxgO4PrbgV5erLTyD1PqlQgQgQomQIJRwYCLMO+TYPyy9wjUy3srtu2DKSQ4gDbn18F1HRshoeXZADt9b8/vfh5T9k9BLb0WXm38KjrWKMUW5tvSgXfG5B3nWqMOMMwFtIj1DzXqlQgQAb8SIMHwD36fBEO5mu2xMC95N2av+w2/H8iEEBIRIQa6tT4H13dqhPPPiPpPRLMPzM7dJoSB4eGzHz79sa3Fcfj2U2DmB4DpAS6MAe55GqhT/Aot/2ClXokAEahIAiQYFUm3aNs+C0aByV/3HcMXq3ZiYfoeZLotaIzh/HoR6Nv+fFzdrlHujrYFJT0zHbf/cjsO24dxXZ3rMK7RuNMf21qUv+pEvg9fBpZ/m1eja19g8AN526FTIQJEoNoQIMHwT6rLLBjKbSEEFqfvgTpYadMfh3MfU4XoGi65sD6u6dj4xLLbI9YR3Lv93tx5jA4RHfB207dRx6hTusj3/g687QJ+3QaERwID7gcu71E6G1SbCBCBKk2ABMM/6SsXwShw/WiWG5/8uB3fpvyJQ5nu3D/XCDXQv1Nj9G7XCLUjnZjw17t48Y+XUVeviw+afYDoiOjSR56yEnj3WSArI28+45FxQGPa0bb0IKkFEaiaBEgw/JO3chWMghDSfjuAT37cgTXb/4HHtnPPzWhxdm0MuuwiZNRPwfDdT+KQ5whGNByBwQ0G+xb55+rcjGnq9gaI7Zy31Dbyv/MmvhmnVkSACAQyARIM/2SnQgRDhZLjsXIfUc1b/zt27c/Inej+f/bOA7rKYmvDT3onCSkkISGFFJp0kKKIomBDQAQBKVcFL4rSBekdBAQEQRERUaSDICqgqCDSe6/pIYT03tu/5jvh/lwuSMpJvnNOZtZiiWRm75l3T857ZvbsvWta2eLTMIkLPiu5UxTFU7ZPsyxgGRbG5UhdLp7arpgJZw+jPMt6qS/0+beMAldnH0mtEoEqRUASRpXC/R9llUYYdzWEx6Ur11T7r9wmKxtMbTLIbL+WbIcwAkwb8FW9L3E2LedLJ1FkaelUuBOliQIfMh5aPqkOklKrREAiUGUISMKoMqj/S1GlE4bQJpzi+y/fZvuRMM6HpZD7+Fby657ENt+Fqc4L6OJdhniM+3H6+1dY9ylkZoCXP7w/DTx91EFTapUISASqBAFJGFUC8/8oqRLCuKs1PjWbTQcj2JP0C9ENv6PYqBj3G6/yr1pv8VxLF5xriOmUo323FH7bDsXF0L6zpuCSeTmuucqhWg6RCEgEqh4BSRhVj7nQWKWEcXeJh29dYULsMFLNojENb4ndyX7Ur21P/6f8aRvkhrHxQ0LFH4ZRcqKm2NKl0xqi6PmmrJ2hzn6SWiUCVYKAJIwqgVndE8Zd7XlkM/T6MI5l/Y1Nhi+Wh96gONUZ+xpGdGrkwWtt61LHpYzV9a6d1zjBE++AowsME6lDmqqDqtQqEZAIVCoCkjAqFd6HClflhCFmMz9yPt/ErcHOuAZBN94hI9ifhJw0TIzA08mG/h0CeKZRbSzMyxDFvXszbF0NeTlQrym8OxmcS5ngUB38pVaJgESgHAhIwigHaFoYohphiLxSU8Onkm+Ux4hao2mW0YPV+69wNTqZouJibCzMaO7nxMCOgTTwLEV1PgGGyDG1RqQO2aOBplMPeHOUfGqrhY0iRUgEdAkBSRjqWEM1wjiffp6RISOJyo+ip3MP5vsuJCElhy3Hgvn9QjSxqdlKkb3ajjZ0a+XNC83rKCVhH9luR8DyGRB+E6xtYcD78NRLjxwmO0gEJAL6g4AkDHVspRphZBRkKIkIT2ScoKVNS1YHraaGqSZSW0SKr91/nQsRSeTkF2FmYkT92g786+kgWge4YvSoEq1nj8GXczTV+mrVhvenQ12ZOkSdLSa1SgS0j4AkDO1jWhqJqhGGmNyciDlKfQx3M3clr1SgdeB/5pyencdv526x9WgotxIzlGBuRxsLnm7oQe92dfF0tv3n9W3+Cn5e//+pQ4ZNBSvr0mAi+0gEJAI6joAkDHUMpCphHEg+wJiwMWQXZTPKYxRDPIb8DwrBMSlsOBTM4et3yMguUJ7c+rnY8voT/jzdqDZWD3OKZ2fCyrlw6m+ND+OlPtB3qCaNiGwSAYmAXiMgCUMd86lKGMFZwbwX/B7BOcE8a/+sku7czNjsf5DIyy/k+M1Y1vxxneDYNIqLi7GyMKWFnzODO9XH393+weiF3YBPJ0FCLFjbaAouiUSFskkEJAJ6jYAkDHXMpyphJOYnKnW+T2eepqFVQ1b4r8DT0vOhSEQnZvDTqQh+OR1JYmauktDQy8mGF5p50q21Lw42D4juPrgX1i2FzHSoczd1iK86aEutEgGJgFYQkIShFRjLLERVwigsLmRm+Ey+j/+e2ua1WeS3iFY1Wj1yEaeC49jwdzDnIxIVp7go6tfEx4k3OgTwuL/rfz+jFenPv/8Mft2mkduuMwyRqUMeCbLsIBHQYQQkYahjHFUJQyx5d8JuxoSOwdjYmJl1ZtLTtWepkEjPymPPuUi2HgnlTop4glusOMU7NapN3w7+1LK/x8GdGAcr58DVs2BqDj3fgq79SqVHdpIISAR0DwFJGOrYRHXCuJl1U7mWCskNoa9zX2b6zsTEyKTUaFy7lcy2o6EcvBpDVm4hUEyQhwM92/jSqXFtLMxKIsVvXISlUyA5AZxqwdBJ0LB5qfXIjhIBiYDuICAJQx1bqE4Y2YXZvH/zfQ6kHaCeZT3W1FtDLfOypfMoKCziz4vRrP/7JuHxGRQVFWOu1BR3ZWDHIOq6lTjFd2+BLasgPxcCm8AH06GmszrIS60SAYlAuRGQhFFu6Co0UHXCELNfELGANXFrqGFSQ3F8l8aP8aBVRydl8NOJCHaeDCc9J18J8KvtaM2Lzb14/clALE2LYdUCOLAbREbcZ3vAv0ZVCEA5WCIgEah6BCRhVD3mQqNOEMYvib8wJWIKuUW5SjzGYI/BFULj6PU7bD0SwtnwRPIKijA1MaZlXWd6PVWfNtaZmqy2wVfBygb6fwAdZeqQCgEuB0sEqhgBSRhVDHiJOp0gjCuZV3jn5jvE5cfxsuPLLKi7AFOjMmSpfQB2qVm57D4dybZjocSn5lBYrHGKd348gNdNIqi1/TNISgAXDxg5G3z+P8pcHVNIrRIBiUBpEZCEUVqktNtPJwgjOT+Zf13/F1eyr9DUuinLA5aX2Y/xMFiu3Epmx7FQDlyOISuvAGMTE+rVdqBfzAGejjwA+QXwWBt4bzLYlrEGh3ZtIaVJBCQCpURAEkYpgdJyN50gDPEkdn7EfL6K/UqJx/jM/zOa2DbR2lILC4vYey6S7cfCCLmTTq6RCW7GOUyK30Or7FDIL4Su/aHXEJk5RGuoS0ESgcpDQBJG5WH7T5J1gjDEBA+nHubdm++SW5zLfN/5dHfurnVE4lKz2Hw4RIkUTyowomVBDPPjd2GXmwoWNvDOR9DySa3rlQIlAhIB7SIgCUO7eJZWms4QRlh2mBKPcT3nOt1qdmO+33zMjc1Lu44y9VOc4kdDORSaTLeMi4xLPYBZbhZ4+cEHM8DDu0zyZGeJgESgahGQhFG1eN/VpjOEkVqQyojgERxOP4yPhY+S7tzbsvI+uEX69K3HI/jlVBj9gn+mZ85FKCwiq+UzZPQfhauTpjaHbBIBiYDuISAJQx2b6AxhCD/G1LCpbE7YTE2Tmiz1X8rjNR6vdFTOR6dx8OA5ntj/Fc1yIsnDhL+Cnifj+b683MwLM+NKn4JUIBGQCJQRAUkYZQRMS911hjDEerbGbWVW1CwlffmUOlPo7dpbS8v8ZzEZhRB54ACB2z/FNCOZOGNb5rq+SI22HejT0pMGXo5VMg+pRCIgESgdApIwSoeTtnvpFGGEZYXx1s23uJV3i15OvZjrN1fb6/1HeUV7tmK8eSUYFRFiVosxNbtS5OzOgHZ16NKsDjWsKsenUqWLlMokAgaAgCQMdYyoU4SRU5ijBPAdSjtEU5umrAlcg4OZQ9Uhk58HqxfCob1gYc4vto1Z6PgMhUbGtPJ2oHd7f9oEli3PVdVNXmqSCFQfBCRhqGNrnSIMAcHCyIWsil2Fs6kzn/h+QnuH9lWLzO1IWDEDIoMptLBkmePTbLdtQlF+Hk7W5rzcog6vtPLBvaZN1c5LapMISAT+g4AkDHU2g84Rxp7EPUwMn0h6YTrjPcc/sM53pUN17hh8MQuyM0i3cWZpQG/+zHMiNz0DU2Nj6rrZ0e9JTU1xE2PpFa90e0gFEoH7EJCEoc6W0DnCEHmlhgcPJzQ3lK41u7LAbwEWxg8ovVqZeBUD27+GXesVf0ZevZb8+uRb/HgtlSuhsUoWXDtLU55s4Marj/tS37NmZc5GypYISAQkYejEHtA5wkjKS+L94Pc5nnGcx2we43P/z/Gw8Kh6sHJzYPl0OHtEky6k11vEderPN79f5tDV2ySl5yJ4xd3Biv5PBijFmmpYVzGxVT0qUqNEQCcQkCcMdcygc4Qh4jEmhk1kU/wmPM09lfoYjW0bq4NO2HX4bCrE3gY7Bxg6geKm7Th+4w7r/rrBpagUpViTmakxzXxq0r9DAM38XNWZq9QqEahGCEjCUMfYOkcYAoZdCbuYGjGVguICZnnPoodLD3XQEVoP7oV1SyEzDbz8YcxccK1NSmYuu06GKXmpbiVlKfNztrPkhWZedG/tg5ujdIqrZzSp2dARkIShjoV1kjBicmMYfGMw17Kv8ZLjSywLWKYOOkJrUTF8swj2/6SZQ/vO8PZYMNdcP12PTubbAzc4GRJPVl4hohp5oIc9b3QIoEMDd+kUV89yUrMBIyAJQx3j6iRhKHW+g9/nQOoBAqwCWBOwBg9LFfwYd22Skgifz4JLp8HcHHq+DV37/cdi2XkFHLgUzcZDwYTEZig+jxqWprQLclNeU/2nprg6NpZaJQIGh4AkDHVMqpOEIaCYFj6NjfEblXiM+T7zedJR5bTjV8/B8hmQHAc13WDYVKj/3zU7ouLT2XI0lP2XbpOUkatY1NfVlp5t/OjcxBNbGSmuzi6XWg0OAUkY6phUZwljW9w2JkdMVlKcf1j7Qwa4DVAHoXu1/roNNq4EERHuGwSj5oDT/zq5D12J4fuDN7gRk6bUFDczMaJ1gCsDOgbSyEs+wVXfkHIG+o6AJAx1LKizhHE186rix4jNj6Wvc19m+s5U4h9Ubfn5sGoeHNkHRsbQuQcMGAEPmFdKRg4/ngxn16kIYlNyEK+/hFP8xWZevNrGFxd7a1WXIpVLBPQZAUkY6lhPZwkjoyCD4SHD2Z+6nxY2Lfgi4AtczF3UQelereKJ7bIpEH4DLK2g/3B4+uWHzutiZCIbDt7kdGgCWbmFiMDwRp6O9H3Sn7ZBbpiayEhx9Y0qZ6BvCEjCUMdiOksYAo5Poj7h85jPcTF1YWXASprZNVMHpfu1nj0KK+dAWgq4e8GIWeDt/9C5ZecW8PuFKNYfCiY6MYsiirG1MOPJeu4MeMofb1dZrEk3DCtnoS8ISMJQx1I6TRi/Jf3GR2EfkV2UzSSvSfR3668OSg/SumU1/LwBCgugaVt4dxLY/vMHf1hcGjuPh/H7hWhSsvKUKzY/V1u6tvDmpZY+WFuY6s765EwkAjqMgL4Thnh+L1rhQzAW9w7ij8gmcX8resi//5O5bAEzIFVEClTArjpNGCHZIUqdb5FXqotDF6UKn4nRXagrsGptDM3LhWXT4czfYGoKXQdAr7dLIbmYvy7fZtOhEK7dTiWvoBBzE2PaBLrS98kAGns7lUKG7CIRqN4I6BthiA9rcQch/jwLNAeuAeOA5PtMaQeISkAtSz7k7/5YfPKJEOExwLFSmt8eGAW8DohqPheBecDxUo6/v5tOE0ZaQRr/vvFvTmWeop5lPeVaqrZl7XIutRKGCT/G0mkQd0uTOuSd8dD8iVIpSs7I5Ydjofx4KkLzBLe4GOcaljzfzIvX29XF0dayVHJkJ4lAdURA3wjDD9gNBJV86IsnL4IwOgKx9xlQfGX8AwgA/i45hYjnPuKPeKw/EzhTCqO7A6uBFwERdhwDdAHEPchbwM5SyNArwhClWseHjmdn0k5czVxZ5LeoSup8lwnHQ7/BN4uVVOjU8YeRs8HNs9QizocnsPlwCCeC48gWkeLGRjSqU5Pe7fx4sr6MFC81kLJjtUJA3wjDCxhY8s0+EVgHiAvoDkDcAwjj95LrI/Fhn1fyc0EY4opKXGM96Krq/g0wEZhTcopZAhSUENY+IB8QkW23y7hrdPqEIdayO3E3Y8PGYoIJM7xn8KrLq2VcYiV3LyrUEMaBXzT+jKe7wqCR/0kdUhrtufmF7D4dwZajIUpeqqIisLYwoVMjDwZ2DMSjpriBlE0iIBG4i4C+Eca9lhOni4Ml3/TFfcTDCCMe6FxOk4v7iSOASGAkStCl3CNHXFEtBkRk2/dllC/kbg8KCnpx3759eHkJHtStdiv3FoOuDVL8GINrDWaS9yTdmqCYTWoSLJ8JV86AiQm8PhReEreGZWsRcWlsPxbG3nNRZIonuEbg7WxD11bedG/ti4WZdIqXDVHZ21AR0GfCEKG74gQhvgY+jDDungKGlzi/M4FwIK2UBq0PXAa2AH3uG/Mc8BsgMvSNKKW8e7v9GBQU9IquEkZWYRajgkfxe+rv1LOqx5cBX+JpWforn3LgUb4hl89o8k2lJIBTLc2rqfplfwYsruH2X4pWiONyVDJ5hUWKU/yJerXo2bYuzXydyzc/OUoiYEAIGDJhiN9w8YEuPj2iAPGtXji8r5RcMe0thR27iqzfwGeAIJ172+PAoZKf9/wHWW4lDvO7ebfFVZg4sTwfFBTkrauEIdYzL3we38Z/i5mRGcvqLuNpx6dLAZkKXfZug80rQbygCmgEw2dCzfIFGyamZbPjeDg/nQ4nKSNPiRR3sbPixeZe9Gjji7OduE2UTSJQPREwZMJwBN4sOU3cKfE9PAZ8BIjfeuEL2fYIs4vrpu+A+SXj7u3etOSV1X7ghX+QE1jiqBefYML/Ifwm4qmvTVBQkLkuE8bW+K3MjpxNXlEeE7wmMNBNQKaDTeSYEgF9R38HY1N4trvGn1GBlCbnwuLZeiSUIzfilCe4wine0MuRno/70qmxp/rpUnTQDHJKho+AIRPGw6wnrq/ES6urgLhW+qfrKW0QhkIO98SDiBOG+P91QUFBnXWZMESd72HBwxD+jD4ufRTnt7HIsaGL7c4tTWlXUa3PwhIGjoSOL1VopsIp/tPJcHacCCMqMZPCIpSa4s82rk3vdnWp4yJebssmEag+CFRHwhDW/REQ9yttS3wUD7O4SFYkntI+6EqqTclzXSHrtTJuGeFF3RkUFPSSLhOGqI8x+Ppgpc53Y+vGfB30NY5m4uCmo+30IVg5FzLTNU9sRVZbL/ESu2LtVmIG3/91g98v3iY7v1A5Hno529CztS+vtPZVSsXKJhGoDghUV8LYDAj/RDvg3D8YWsR7CJ/HdqD3ff3Ey6tfAfHUdnQZN4vOP6u9u56Z4TNZH78eJ1MnxY/RsoaIg9TRJi77tn8Nu74H8ey2cRsYOhFqOFR4woVFxfx95TbbjoZyITKJgqJirM1MeDywFr3a+tFUOsUrjLEUoPsI6DNhiMA54T8Qr6TESSHpPrjvxlvcbwXx1OdASQCfuJ4SgXiiCae4iOjOAMRrqrv/dvfprnhWK2I/7raxwEKgL7CpjKbWG8LYl7RPicfIL87no9ofMdBdR/0Ydw2QnQkrZsGZQ2BsAj0GQU8RX6mdlpSRw9YjIew9G0VcWo4i1KWGJa+IJ7itfKlpJyPFtYO0lKKLCOgjYYjfSEEGIpJb+CKEP6BTSaS3+I4porjFf58piZ0QT2tFNLh4ISVeNk0oeYY7rSTa+65dBgFTgC+ARfcY60NgATBLFKQrkS1SkojXU8L/IaLM748BeZSt9YYwwnPClTQhN3Ju8JrTa8zzm4epkY7HJYTf1PgzYqLA1h7eHgOthZm01/7fKR6rFGsyNzWmgaejctro2EiH0qhob8lSkkQAofBX1gAAIABJREFUfSMMQRafAo1L8kOJV0/iAvlCSSS3IAbxzV+cNkQEl/jmL04FYSX9RFxFeknsxNKS08TdbSCIROSeut9fIYhpJdAD+LOEmERqEBE5PhgozfPc+7ea3hBGekE6I4NHciD9gJJXaoX/CnysfHT/V0dJHbJIkzrEJ0jz1LYMqUNKs0DFKX4qXCnYFBqbrnxLsbcyp3MTD7q39sO3lkyfXhocZR/9QUDfCEMkHxQvl3xL0nKIJILi91ScMsTPIoENJVdKIkmgyCMlCkB7l/QLBo4C0Q8wUcOSk8dp4NR9Pxcf8IIcBGmIGArh1/gcOFtOU+sNYRQVFyl1vjckbFDqY3zi9wlP2Jcu0V85sdHOsEKROmQR/PWLkmCQJzrDm2PAQvtxFOFxaXx/8CZ/X71DVm6BsiHrONvQ7wl/nm3siaW5jp/ItIO4lFINENA3wjAUk+gNYQjAv7vzHbMiZ2FpYsn0OtPp6fJPcYo6ZKLURFg+Cy6fAjNzeP3f8GLZU4eUZkVFJU7xjYdDuBSVrJCUpZkprQKc6fdEAI/J9OmlgVH20XEEJGGoYyC9IozgrGDevfmukldqkOsgpvpMVQe18mi9dErz1DYpHlzcYKhIHSJiLiunxaZmsbMkL1VcmnCngbuDFS+3rEO3Vr442ooDqmwSAf1EQBKGOnbTK8IQdyzDbg5jb8peAq0CWV9vPTXNRCovPWm/boeNX5SkDmmoSYXuWLm5oS6EJ7Du4E1OhcSTX1CEmYkxDbwclWuq9vVFxnzZJAL6h4AkDHVspl+EIZ6JRSxgTdwa7EzsWOK3hCcc9MCPcde2uTmwej78/avmaqpTNxg4Aio5aj0jO4+95yLZeSKCkNh0jCimpq0FTzfy4LU2dfF2lZHi6vz6Sa3lRUASRnmRq9g4vSOMbXHbFD9GAQWM9BjJEI8hFUOgqkffiYJlUyEyVBOf8daYCqcOKe0SgmNS2fD3TY7ejCU9K1/xwQe62/P6E3Xp2NBDOsVLC6TspzoCkjDUMYHeEcbVzKu8c/MdYvNj6eHUg3m+8zA20rOUGKf+1vgzRHCfmxcMnwHeotpv5bfCoiKlpvjGQ8Fci05VCsJbmhnTxt+Ffh0CaeilR1d8lQ+X1KCjCEjCUMcwekcYIh5DOL6Pph+luU1zVgSswNXcVR30KqJ1y9fw8/eQnw/N2sJ7U8C26uIlYpIz2XUynL1nbxGXlq2sxNPJhpea1+Hllt7UlDXFK2JdObaSEZCEUckAP0S83hGGqAsxL2Ieq2NX42bmxnL/5TS3EwHvetbE6eKz6XDumKZKX/eBWk0dUlo0TgXHseFQMGfDEsgtKMLU2Igm3jXp1yGAtoGihIpsEgHdQ0AShjo20TvCEDDtStjF+LDxCmJzvefSw1XEMephC78BK2bA7Uiws4c3x8Lj2k0dUhpU0rLy2HfhFtuOhBKZmIERRopTvENDNyV2w6Pm3ZpbpZEm+0gEKh8BSRiVj/GDNOglYYi8UuJ57dXsq/R26s1cv7n658e4a42/98LaJZCVAd6BmlTotTxU2Q3Xo1PYdjSEQ9fukJqVr9R9qlfbgR6tfWSkuCoWkUofhoAkDHX2hl4SRk5RDiNvjlTqfNexqKPEY7hb6GlMQUEBfP8Z/L5TswPadIIh4zTFl1Rooqb4vvO32HQ4mOA7aRQVgbmpEe3ruTGoYyD+7hVP0a7CsqRKA0NAEoY6BtVLwhBQTQ2fyub4zdQwqcEnvp/wlONT6iCoDa3JInXIDLhyBswtoM+/4YX7y55oQ1HpZcSmZLHjeCi7z0aRmJ6LsZERbo5WvNxCpE/3wd5GRoqXHk3ZU9sISMLQNqKlk6e3hLEudh3zo+YrV1Fja4/V3TrfpbMDXDoNX86FxFhw9YB/T6zU1CGlndbR63fYfCSE82GJ5BcWKaVxm/nWpO8TAbQJrFVaMbKfRECrCEjC0CqcpRamt4QRlh3GgGsDiC2Ipb9Lf6b5iBIhet727YDvl0N+LgQ1hhGzwUH9uAjhFN9zNpJtx0KJScpGhL3UsDKj02O1Fae4m6O1ngMvp69vCEjCUMdieksYovLe0BtD+TP1T9rYtmFl4ErsTUWhQj1uOdmweiEc3ad5atupB/R/X/N3HWhXbyWz80QYf1yMJiu3EGNjI4I87One2ofnm9VR8lTJJhGoCgQkYVQFyv+rQ28JQyxlUdQivoz5UskrtajuIjo6VP2TVK2bLe42fDoZIm6CuSUMGlllqUNKsxYRKb73bCQ7jodzMyaNgsIiLM1N6NjQndfa1qW+p2NpxMg+EoEKISAJo0LwlXuwXhPGjwk/Mi1iGpmFmYzzHKd/eaUeZrYTf8HqBZCRCrV9NalDvPzKbeTKGCic4uIJ7p4zt0jOylNqFbs7WtG1pTc9HvfFzkrUDZNNIlA5CEjCqBxcHyVVrwnjcuZlRoSMIDQnlN7OvZnrq8fxGPdaSmQF/OEb2CVSh+TBY601pGGje1llhVN869FQzoQmKE5xM1NjWvg607tdXR6XTvFH/f7Jn5cTAUkY5QSugsP0mjAyCjN47+Z7HEo7pOSV+jzgc/3MK/UgI2akwYqZcP64xofRbSC89lYFzV05w7PzCvjhWCg7jodxJyVHCfizMjfhxeZeilPc1UE6xSsH+eorVRKGOrbXa8IQkE0KncTmhM24mLmwrO4yWtVopQ6SlaFVpA5ZPh1iojSJCd/+EFrrrp8mOCaFTYdC2H/5Njn5hZgaG+NXy45ebf14vnkdJZZDNomANhCQhKENFMsuQ+8JQ9THmBk1kyKKmOg5kX61+pUdBV0ecXA3fP0JFORpUoeMmAW1auvsjIUTXDzB3XkinBu3UykqLsba3JQOwinexk86xXXWcvo1MUkY6thL7wkjJjeGgdcHEpYTRh+XPsz2na0OkpWlVfgw1q+AP35EydPR7ll4ayxY6fY1z+3kTLYdCeG389EkZ+ZiYmyEcw1LhTREXfEaVjJSvLK2THWQKwlDHSvrPWHkF+XzQfAH7EvZx2M2j7EqYJXh+DHu7om0FFg8CW6cBzML6DsUnu+lzo4po9bjN2LZcjiYU6EJFBQVY2FmQlOfmopTvI1Mn15GNGX3uwhIwlBnL+g9YQjYPo74mLVxa7EytuJjn4/p4tRFHTQrU+vlM7ByNiTGg4sbDJ2kE6lDSrNkESn+g8hLdSaKmOQsiorBwdqMl1vUoVtrX5k+vTQgyj7/hYAkDHU2hEEQxsbYjcyInIGJkQmja4/mbfe31UGzsrXu+0FzPZWbC/WawMhZYK9+6pDSLjsiLp01f15T0qeLYk0mRuDtaseADgE881htTIxlpHhpsazu/SRhqLMDDIIwzqWf493gd0koSGCQ6yAmeU9SigAZXMvJKkkd8geINBzPdIMBH4CJqd4sNTevgP2Xo9lyJJQbMcIprslL1T6oFq+39yfQQ6ZP1xtjqjhRSRjqgG8QhJFblMvw4OH8lvIbj9s+zqrAVdQwrbr62FVqutjbsGwqhF0DS2v412jo8HyVTkEbyu4kZ7LxUDC/X4wmVYkUN8LdwYrX2vnxYjNvbK3MtKFGyjBQBCRhqGNYgyAMAd3iqMWsvLMSWxNbvg74mmZ2zdRBtCq0njgAqz4GceJw84LhM6FO3arQrFUdRUXFnA6NZ/3BG5wNT9LkpTIzoXEdJ/p18KeVv6tW9UlhhoOAJAx1bGkwhCHqfIu8UrnFuYz2GM1gj8HqIFoVWsXz2p3fws51mviMZu3g3cma4D49bMkZOew6Fc6eM1HcSsykCHCtYcnzTb14pZWPdIrroU0re8qSMCob4QfLNxjCuJp5lWHBw4jKi+Jlx5dZ4r9EHUSrSmtmGiybDpdOgbERvPoWdB+IkpdDT5sI9Pt2/3WO34wjO79Aid3wdbHjX08H8kQDD5k+XU/tWhnTloRRGag+WqbBEIbIWCvySh1OO0xD64Z8GfAlbhZuj0ZAn3uEXdfkm4qJBJsaMHgctNbjUrVAVm4Bh67cZoNSUzxdsY5wircJcOGNDoHUddPzmif6vN90aO6SMNQxhsEQBsUwK2IW6+LX4WzqzEK/hbS3b68OqlWp9a/dsHYJiOJLdetp/BmixKuet1uJ6Ww9Eqo4xVMy85U3b17ONrzW1k9JoW5uqhtFpfQcZr2dviQMdUxnOIQBbI/fzsTwiZgZmTHZazJ9avVRB9Wq1FpQAOuXw+87NalD2j+nSVJoYVmVs6gUXcXFxZwMjuO7v25wKTJZiRQ3NzGm7xN1GfxsfYz0+PqtUgCrRkIlYahjbIMijAsZF3jrxlukFqYy3H04H3h+oA6qVa01JRGWTIYbF8DKRm+f2j4MtsT0HHafiWTLkRCSM3KxsjBlSKd69G7vX9VIS306goAkDHUMYVCEkZifyLCbwziSfoQBLgOY5TsLY6NqEj189gh8OQ/SU8DdWxMF7umrzq6qJK2/notk+Z7LJGfmYWthygcvNOSllj6VpE2K1WUEJGGoYx2DIgxxhTE+dDxbErbQzLYZXwV+hbOZszrIqqF1+9eap7ZFhdCmkybflJlhBcBtPxbKl79eITu/kJq2Fox8uRFPN/JUA22pU0UEJGGoA75BEYaAcF7EPCURobWJNd8Ffsdjto+pg6waWlOS4LNpcPWs5mqq/wfw9MtqzKTSdIovBSLQ75v9N8nJL8DNwYqJrzajRV0Z5FdpoOugYEkY6hjF4Ajji9tfsOL2CoopZpHvIp530r+0GRXaClfPaar0Cb+GUy0YPRd8AiskUtcGFxYVs/LXy2w7For4ex0XWya92oz6nvqTiFHXMNW3+UjCUMdiBkcYG+M28nHUx+QX5zPWYyxveehmHexKNffW1bBLXE2VvJoaPB7MDatgkYjXWL7nIj+filQiw4PcazC1V0sl+61sho+AJAx1bGxwhPFH8h9MCJ9AWkEab9V6i3F1xqmDrJpaM9I0p4yLpzQ+DFFwqYt+FFwqC2wpGbks+eUCBy7fJr+gmNb+zozr3hSPmrZlESP76iECkjDUMZrBEUZ4TjhvX3+byLxIXnV6lXm+86rPS6l799C18xp/RlK8JkGhqAXuE6DOLqtErYkZOczddpoTwQkidpOODdwY270pDtaGdaKqRAj1UrQkDHXMZnCEUVBUQL+r/TideZqnajzFioAVWJmIZVbDtvM72LEWCguh5ZMw5COwMbxv31EJ6SzYeZ6z4QkYY0SXpp6M6toYawvDeiFWDXfwQ5csCUOd3WBwhCFg/DDkQ35I/IEG1g1YHbiaWua11EFXba35efDpZBAxGmbm0GcovNBb7VlViv6bMSnM2X6W4DtpStLCXm19GfxsAyVdumyGh4AkDHVsapCE8fntz/k0+lNczFz41O9TWtVopQ66uqBVvJpaMQOSEjQ5pkRAn4G9mroL84WIBIU0biVmYWFmTP8n/XmrU31dsIKcg5YRkIShZUBLKc4gCWNX/C4mREzAGGMlp9TrtV4vJRwG2m33ZtjyFeTlQPP2mtoZNob5mujo9Tt8susCd1KysLM04y2RQqSd/hWXMtCdqLVlScLQGpRlEmSQhHEy7STv3nxXySk1zH0YI71GlgkUg+ucnQnLZ/z/1VTf9+D51wxumXcXtP/SLcWnkZ6TTw1Lc0a83IguTesY7Hqr48IkYahjdYMkjLCsMIYGD+VGzg36Ofdjtt9spWZ0tW4hVzVPbeNiwKEmvD8d6jc1WEh2HAtl5b4rZOUV4mhtzuhXGtOxYW2DXW91W5gkDHUsbpCEkZyfzPCQ4fyd9jed7DuxtO5SbE0N73VQmbeMuJra/CUIZ3jzJ+C9yWBtmLiIFCLfHrjOur9ECpFCPGva8GG3JrSUdcLLvG10cYAkDHWsYpCEkV+Uz7jQcexK2kWQVRAr/VdSx0peSZCdDZ/PgDNHwNQUer4NXfvpdVnXf/q1EWlDVuy5yI7j4eQXFeMrUoj0bE49T0d1ftukVq0hIAlDa1CWSZBBEoZAYFb4LCUJoZuZG5/WreYvpe7dEhE34dMpEBsFNV1h2DSDvprKys1n2e6L/HI6SrmUrO/pwIRXm+HjWqNMvyiys24hIAlDHXsYLGGsuLWCZTHLsDK2Ypb3LLo6d1UHYV3UunsLbFkF+bnQrB38exLYGe4HaFpWHgt/PMf+y7cR4eAt6jozuWcLXOyraUCnLu7JMs5JEkYZAdNSd4MljG1x25gZNRMR+T3WcyxvuVfDJIQP2ySiXsYXc+Dwb2BiCq/0h16DtbSldFNMXGoWc384y+nQBCgupkMDdz7s1hQHG5lCRDct9s+zkoShjtUMljDOp59neOhwYvJieLvW24yvM14dhHVVa9h1WDYN7twCJ1f4YDoENdbV2WplXrcS0pm9/SyXIpOUeuAvNa/DyJcfw9LcVCvypZCqQ0ASRtVhfa8mgyWMnMIcBlwboOSU6lazG0v8l6iDsC5r3bcTNqzQBPQ1aK7xZ4gntwbcrkcn8/EP5wiOTcPICHq39ePfXRpiZlJNSvkaiG0lYahjSIMlDAHniOAR/JT0Ey1tWrKpwabqmbX2n/ZVfj58OReO7ANjE+gxCHoa/tXdubB45XoqJjkbM1NjBnQI4M1n6qnzGyi1lgsBSRjlgq3CgwyaMD6J/IRVsavwNPdUkhD6WflVGDCDEyBeTYko8NsRYF9TUwe8cWuDW+b9C/r7SgyLf75AXGoONhYmDHm2Hr3a+Rv8ug1lgZIw1LGkQRPGtzHfsiB6AaZGpkytM5WeLj3VQVnXtR7cA2uXQHaW5mpq+AywN/xYhT1nIvls90XScgqwtzJjVNfHeLaxl65bS84PkIShzjYwaML4KeEnpkZMJasoi3fd3pU5pR62x/JyNVdTx/7UXE1Vg1dTd6EQKUQ+//UK2fkFuNhZ8mH3prQLclPnt1FqLTUCkjBKDZVWOxo0YRxLPcbI0JEkFSQpOaWm+07XKngGJSwmSlM741YI2DrA0AnQrL1BLfFBiykqKmbt/mtsOBRCTl4Bnk42jO/elGZ+Lga/dn1eoCQMdaxn0IQRkhXCkBtDiMyP5BXHV1hQV3M9JdtDEPjzJ1i3FHKzoWFLTVlXW8MN6LuLQmFRESv2XGLr0TCKioupW6sGU3u1wN/dXm4VHUVAEoY6hjFowkgtSOW9m+9xNP0oHe07KkkI7UwNsw6EVraPuJr69lP4a7dGXJfXYMD7UA0y/Wbm5LN8z0V2n4miqBgaejooeae8XOR+0cre0rIQSRhaBrSU4gyaMEQaiCnhU1gXt47GNo353P9zPC09SwlNNe0mrqaWToHIYLCzh3enQNM21QKM1KxcFuw4x9/X7ignjccDavFR96YyhYgOWl8ShjpGMWzCAL6I/oLF0YuxN7Hnq8CvaGbXTB2k9UmreDW1ZjEU5IJfAxg1Gxyd9WkF5Z5rfFo287af4URIvBIN3rG+Ox92b0INa5lCpNygVsJASRiVAGopRBo8YWyP2870yOnkFuey2HcxLzu/XApYqnmXoiL4ZjHs3wXi7y+8DgM+qDaghMWm8fGOs1yKSsHMxIjOTWoz8uXGWFuYVRsMdH2hkjDUsZDBE8aR1COMCR1DQkECI9xH8L6nuJOX7ZEI3I7UvJqKDgNbe3jnI2jxxCOHGUqH67eTmbPtLKGxaZiYGNOnfV0GP1tfphDREQNLwlDHEAZPGOE54Up975vZN+nh1IP5fvNlipDS7rUTB2DVfMhKB59AGD0HnN1LO1rv+52PSGDmltPEp+ZiZmrEwI6BDHwqSMlBJZu6CEjCUAd/gyeM9IJ0ht0cxuH0w0pOqW/rfYuliaU6aOub1sJCWLsI/vxZ81BKeTU1XN9WUaH5/n3lNgt3nScxPRdbS1OGPlefHm3qVkimHFxxBCRhVBzD8kgweMIoLC5kQtgEdiTuwMvci/X11uNuUX2+JZdnU/zXmIQ7mqupsBtgZQ2DRsOTnSssVp8E7DkTwfI9l0nNzldSiIx4qRGdm8qSv2raUBKGOugbPGEIWBdGLeTrO1/jYOqgOL7bObRTB2191Xp8v+ZqKjsDvANgzHxwdtXX1ZRr3lsOB/Plvqvk5hdRy8GS0V0b076e/OJRLjC1MEgShhZALIeIakEYa2PW8kn0J0qU9wSvCbzu+no5oKrGQwoK4PvP4PedSrU6OnWDQSM01fqqSRPR4Gv3X2fD38Hk5BfiWdOGiT2b0cSnejw31jUzS8JQxyLVgjD2Ju5lXPg4xPXUMI9hvOfxnjpo67PW5ATN1dTNy2BpBW+NhSeq19VUXkGhkkJk58lw5bWxXy07JvZsTpCHgz5bVi/nLglDHbNVC8K4kHGBQdcHkV2UzRuubzDFe4o6aOu71uMH4IvZkJ8Hdfxg9DxwqV7XMlm5BSz+6Ty/nrulHLYeq+PIpNea4ekkU4hU5faWhFGVaP+/rmpBGLF5sfS/2p/QvFC6O3ZnYd2F8mlteffbxpWwexMUFUKHF+HtD8G0+lxNCdgS07NZ+ON5jlyPVfJOtQt0YVz3ZjjXEL9OslUFApIwqgLl/9VRLQijiCKmhGlySnWw78By/+WKA1y2ciCQnAiLxkPoNbCygTdHwxNdyiFIv4fEp2Yze/tpToUkYmwEzzb2YFy3pljJaPAqMawkjCqB+X+UVA/CKC5icthkNidsxsPcgy8DvqSBTQN1EDcErWePwqq5kJoMXnVhxEzw8DaElZVpDSF3Ulm48zyXo5OVxwDvPFefAU8FlUmG7Fw+BCRhlA+3io6qFoTxQ/wPzI6arVTea2DZgBUBK2QsRkV3zt2rKfGCqktP+NeoikrUy/HnwhOYte000YlZPFnfnVl9W2JpVr2u6NQwnCQMNVAHgyeMs+lnGRc2jqjcKGyMbZjpPZOXnF9SB21D0hovAvomQdh1TSbbdydDo5aGtMJSraW4uJgZW0+z92wUXk42LBjQBt9ahl90qlTgVGInSRiVCO4/iDZowridc5txoeM4kXkCCyML/u32b5l8UJv77MjvsGYRZKRC/WYw9mOwqX6vhTYfCmbFr5cxNjJiQo+mdGkmo8C1uc0eJEsSRmUj/GD5BksYeUV5zIqYxdaErRRTzPOOzzPfd77MI6XNfSYq9H0xB47/CeaW0HeoJt9UNWs3bqcwYf0JYlKy6Nq8DhN6Nq9mCFT9ciVhVD3mQqPBEsaX0V+yPGY5ecV5NLNpxgLfBdSxkt/8tL7NxGspUaEvPgbc68DIOeDlq3U1uixQBPRN2nCcw9di8XG1Y+mb7WWVvko2mL4Rhjh39wKaAo0AkR/gMjAMSLoPK1FJ/lNAXPCa3/Mzkf8zGxBhx4dLga8o5DAYEKW/jO/pLzxsK4DFpZBxfxeDJIw/k/9USrPG58fjbu6unCza2FePMqPl2AMVH/Lj97D1K02xpQ4vwDvjwdik4nL1SMLney+x6XAIlmYmjHmlCV2aeunR7PVvqvpGGIHAXsARiALEG81woD0Qex/8TsBfgAiJXQ3kAeK3SXzo5wLrgOBSmGwJMLJERgxw9ymGNbAb+K0UMgyeMK5nXmdk6EhCc0IVJ/c4z3H0qdWnHNDIIaVGICkelkyCkKtgV0PjAG/attTDDaHjvnNRzNp+BiOM6P+UP0Oelc+2K9Ou+kYY4tQgTgzRJaeEnYANIEqSxT2AMP4o+feKJN/5BBhUcqoRerXRDOqEkZyfzPjQ8RxMO4gI1hvkMogJ3hNkVLc2dsqjZJw7BitmQWYKBDbRxGZUkzrgApqY5CxGrz1CWFw6nR7zYHrvlpiZVq9T1qO2iDZ/rm+Ece/abUtOEOKa6mGE8TuQADxXAdDuEoYgqogKyLl3qChSvCMoKOilffv24eWlv8do4eReGLmQ7+K/UwiirW1bFvgtwNlcZhPV0l75ZzEiHmP1Qvh7D5iYwGtvwyv9q0S1rihZ9stFNhwKxqWGpfK8tr6nuICQrTIQ0GfCqAkIQhDE8TDC+LXkBPJVST/xgf83EFoGMBeU+DsWAoVAKnAUOFvy/48SJXwm4hpL/Le4pLM4YWwOCgp6Xt8JY0vsFubdmkdmUSZ+Fn58VvczAmwCHoWJ/Lk2EbgVBp9MgLhoTVLCkbPBV9zeVo+2+3QEn/x0gdz8Qj54oRF9nvCvHgtXYZWGTBjiK664khJPRy4B4lu9cJQL/4VwVC8CMkuB+V0fxhkgBxCfhi7AFuAjIOwRMsQTIaFPJFEqKiENcWZuEhQU5KzPhHE05SgTIyYSnReNq5kr0+pM47maFTnMlcIassuDEdi7DTavhJxsaNsJ3psCpmLLG367EpXElE0nuZOcTafGHkzr3RIT43vfpxg+BlW1QkMmDHFVJXwXt4GrJd/wxUPtyUDHkv/OeQTQ4lQgTi9CliCMDMCv5FXWO8AeQFQFSv8HOeK+aV4JYYgTijhliBNHy6CgoFr6ShjROdGMDR3L6czTmBuZM8JjBEM8hlTVvpV67kcgPQWWTYXLZzRBfIPHweNPVwuccvIKGLfuGKdCEqhby475A9rgUVO4NmXTNgKGTBgPw8oDOFjywf0kcKecoK4H+pX4R8TV2D818XXn7pWUOGWI3bwlKCjoRX0kjKyCLKVe968pvyqvU151fpUpdabI4LxybiStDbt4Ej6fDalJ4BMIo+eCcy2tiddlQSt/vcz6v4OxtjBVor47Nqqty9PV27lVR8IQxtoEvAKIN4jny2m9AcB3JaeNz8soQ8SF/KCvTu/lt5bz5Z0vySnOoZVNKxbXXYybhVsZIZDdtY9AMaz9FH7brinj2vUN6F09Tn2nguP4aP1xcvIKGdgxkHeek89rtb+/oLoShniO+2wJYVwsJ7D/BlYC4r+ryihDb5/V7kncw+SIyYqT293UXYnkbmXfqozLl90rDYHbkbBkIkRHgJMLDJ8FAQ0rTZ2uCE7PzuPD745xNiyBdkFuzO3XGisLmb1W2/bRZ8KwBA6V+BfEk9f7/Qi+OiznAAAgAElEQVQiMls4uO9vTwE/A9dKrpNSSjqIwgLCKX4DuFnyb3d3XMF9QkQw4E8l/YWP41QZDaOXhHEl8wqjQkYRnhuOlbEV0+tMp7tL9zIuXXavdAQO7oa1SyAnRxPI98E0TdElA2+i7vfGw8FYm5syu28rWgdUj+u4qjSrvhGGeF3UusSBLHIZzwcEcYwGxAe/ePJ6siSqW4QZdy2JxBZpQ4TvQBCCeNkkiOAtYOs9YI8pkSdeRX1Y8u/1ABGHsa8kojwfELtQpCJpAYgntxNL+bz2XrvqHWHcyb3D+LDxHE0/qji533R9k1Feo2RwXlX+tpZWV1YmfD4TzhwCy5LqfE8+X9rRetvvh2MhLNt9mcKiYoY8W4+BHWVRJW0bU98IQ3zQig/5DiWnh7s5osRJQvzsGND3nmA98eHvWgKacDqLdg74uOTJ7b14ivQfor940SRIQDRxkthQkoLk7njhwL5Vcg11N+VIWe2iV4RRWFzIrPBZbE7cjPh7F4cuzPObh62JCIGRTScRCL6sSRuSkgi1fTTJCT0MOwnk5cgkJm88QVxaDl2aejK5ZwuMRR1X2bSGgL4RhviwfuyemAbxTFU0cfIQf8QJQ8RciJOA6CuC+wRhiJQi4jlrckkOqqwHICjiNsS1lCCDe/NSiSe14lQhwkcFQaWVPNVNrIAV9Iowvo75mmXRyxQndyPrRorfoq513QosXw6tEgQ2rYTdm0CpztcLBo2oErVqKSkqLmbyhhP8eek2gR72LH2zHY624gJCNm0hoG+Eoa11qy1HbwhDBOeNCx9HbH4sLqYuStqP9vYi16NsOo9AQiwsngDhN8DRCd6bBg0Nu2bEpkM3WfnbVUxNjPmwm8xeq+09KglD24iWTp5eEMatnFuMDBnJxayLipN7TO0x9Hfrr8ReyKYnCBw/AF99DNmZ0LAlfDAd7MSB2zDbmZB4Jm86SWpWHj1a+zC2m6iEIJu2EJCEoS0kyyZH5wmjoLiAaWHT2J64Xamc18u5F9O8p2FmXD3STZTNnDrcW1TnWz4DThwAK2voPxw6iRAkw2zRSZl8tO4YN2PS6NjInTn9HsdE+jG0ZmxJGFqDskyCdJ4w1t9Zz4JbC5TKeQ2sGijBed5WwsUjm94hcPMSfDYdEu5AbV9NDfBahhkJnZ1bwKSNJzhyPZYm3jWZ90ZratqJXzfZtIGAJAxtoFh2GTpNGOcyzjEyeCTR+dGK32KR3yLa2levwjxlN6mOj/jhG9jxraY637PdYeAITTp0A2vFxbBo1zm2HQvDy8mGWX1aUU+mO9ealSVhaA3KMgnSWcK4N97C0siS993fZ0jtIdJvUSbz6mDn+Dvw6WQIvQr2TppCS/UN835/3V83+OLXK9hZibxSzWReKS1uR0kYWgSzDKJ0kjCKi4uZFTGL9fHrFYJ4yfElZvvOxspEHunLYFvd7Xrkd02xpbxsDVmMmA22Iv7VsNqv5yL5+IdzFBQX817nBvR9UtZn0ZaFJWFoC8myydFJwtgau5WPoz8mozCDAMsAlvkvw89KZHOXzSAQKMjXlHM98SeYmGmupcT1lIG1q9FJTN5wktvJWfRqW5fRXRsb2ArVW44kDHWw1znCuJxxmZGhI5U8UU6mTsz1mcszjs+og47UWnkIXL8In02F5Hio46+JADcwB7iovDd+3TGO3IjjyXq1+Lh/G8xMZUElbWwqSRjaQLHsMnSKMNIL0hkbMpaDaQcppJChbkMZ6TlS5okqu131Y8S2r2HndyA8xOKEISLAjQ3LAb5w5zl+OBFObUdrvnqvA442MuJbG5tTEoY2UCy7DJ0ijMVRi1kdu1rJE9XJvhPzfedjZyYyoshmkAgkxcH8DyEyGByd4f3p0KCZQS113YEbfP3nNcxNjZnZpxVtAmXmWm0YWBKGNlAsuwydIYwDKQf4KOwjkgqS8Db35lP/T2loY/j1E8puMgMbcXAPfLcURGbbZu3hvYlgYzgO8N1nIljy80Xy8ov419MBvPlMfQMzoDrLkYShDu46QRjBWcGMCBnBzZyb2JvYK/UtXnJ+SR1EpNaqRaCoWBMBfux3MDOH/h/Acz2qdg6VqO1kcBzTtpwiLSufV1rVYVw3wzpBVSJ0/yhaEoY6yKtOGFmFWUwNn8rPSaKWFAxwGcBH3h9hYmRYd9nqmFdPtF49BytmQGJ8SQ3wOeAiMvrrf4tOzOCDrw9zJzWbpxt6MK13C8xN5d6uqGUlYVQUwfKNV50wVt1exdLopRQZFdHSpqWS+sPF3KV8q5Gj9BeBLV/BT+tLIsB7wMDhBhEBnltQyNhvjyFOGi3rOjO33+PUsL5bPkd/zaX2zCVhqGMBVQnjWOoxxoSNIT4/HjczNz71+5TmNQw77bU6ZtYDrYlxmhrgIdfA3hE+mAkNDeP6ZvUfV/lq3zW8XWwUwvB3N9wsvVW10yRhVBXS/61HNcKIyo5SyOJ85nmsja3/k7JcHRikVp1A4K9f4NulkJutcYC/Oxls9L+a4m/nIpnzwzlEBoMpPZvzXFMvnYBbnychCUMd66lCGPnF+cwIn8G2hG3Kql91epWZPjMxNRYlzmWrtgjk58GX8+DoH2BsDAOGQ+dX9R4OURtjyqZTJKTn8M6zQbz9bAO9X5PaC5CEoY4FVCGM7+58x5LoJWQWZdLEugmL/RbjZSW/damzBXRM6/ULsHQKpCSBdwCMmg2uHjo2ybJNJzI+nQkbThByJ43nm3oy6bUWmJnIiO+yofjfvSVhVAS98o+tcsI4l35OeUIbkx+jKbXqu4D2DrLUavlNaIAjN6+CnzdAcRF0eQ36vQcm+nv6TM/OY/LGk5y4GUejOo4sHNgWBxsLAzRc1S1JEkbVYX2vpioljNi8WCX1x6nMU0oW2lEeoxjiPgRZaVUd4+us1uREWPQRhFwB+5owbCo81kpnp/uoiYnMJx/vOMPPpyNxtbdi0aC2+NUynODER62/Mn4uCaMyUH20zCojjKLiIuZFzOPb+G8xxpgXa77IHJ85MmX5o21UPXv8tRvWfqpJgd6iA7w3GSz1N7392v3X+Gb/dSxMTZnYsykdGxpmpcGq2qySMKoK6f/WU2WE8VPCT8yInEFaYRr+Fv5KynJ/a391Vi216j4CIgL885kgameYmUHf9+D513R/3g+Z4d6zkSz66QL5BUW881x9+snaGBWypSSMCsFX7sFVQhhXMq8wMuT/U5bP8p7FszWfLfek5cBqgsC1C/DZNE0KdK+6MOZjcNXPCPArUUmMW3eclKw8Xnvcl5GyNkaFNrEkjArBV+7BlU4YyfnJTAmfwr6UfUq6j8G1BjPKa5QstVpuk1WjgeLyf9Mq2L0BxInjhV6aXFN62NKy8nh31UFCY9N55jEP5vRrjXTeld+QkjDKj11FRlYqYYhApRXRK1gRs4Jiiuno0FF5QmttYl2ROcux1QmB1CRYNEHjABdlXIdNh8b65wAXvwuzt2kc3429a7JoUBtqWMuXUuXdypIwyotcxcZVKmHE5cXxzo13uJR1CV9LXxb7LuYxu8cqNmM5uvohsP9n+GYRFBZCiyfgvSl66QDfdCiY5XsvY2NuwtTXW9A+SD+v13RhA0rCUMcKlUoYB1MOKr4L4eh+u9bbTPCeoM4qpVb9RiA3B1bOhRMHNBHg4lqqS0+9W9OfF28xf8d5UrJyeee5BrzdqZ7erUFXJiwJQx1LVBphFBQV8GHoh/yc/DMeZh4sq7uMJnZN1Fml1Kr/CNy4pIkAVxzgfjBqLrh56tW6zoclMHXzKeLScnixmRcTejbDVBCgbGVGQBJGmSHTyoBKI4xLGZd45+Y7xBfE87T903zm/xkWxvLOVitWq65CNn0JP30PxkbQWTjA3wcjI71BIzYli4/WH+farVRa+Tszq08r7GXEd7nsJwmjXLBVeFClEYbIF7UweiEFxQUMdx/Ou7XfrfBkpYBqjkBaKiz4EMKugo2dJptts3Z6A4p49DXvhzP8eDICX1dbFgxoQx0XWbO+PAaUhFEe1Co+plIII7swm9Eho5WntF4WXnwT+A0+Vj4Vn62UIBE48AusXQJ5OZoU6CNnaUq76knbejiE5b9extzYiJl9W9E2yE1PZq5b05SEoY49KoUwjqQcYUToCJILk+nj3IeZvjOVdCCySQQqjEBONqxeAEdFBLgF9B2qSVCoJ+10SBzTNp8iNSufN570Z2iXhnoyc92apiQMdexRKYTxccTHfB33NTVMajDPZx6da3ZWZ3VSq2EiEHwFPpsK8XfAvY4mAtyjjl6sNS41i9HfHCU0Lp22Qa7M798WUxP98cPoCsiSMNSxhNYJIyY3hqE3h3I5+zKNrBrxVeBXska3OrY1bK2iBvjObzVpz597VVMDXA9aQWERUzefZP+l2wS42bNwYBtqOchA1rKaThJGWRHTTn+tE8avib8yIXyCUhypr3NfpvtO185MpRSJwL0IJCVo8kzduAA29vDuJGjWVi8wWv37Vb45cAMHK3OmvNaMNtKPUWa7ScIoM2RaGaBVwhApzKeFT2Nj/EZczVz5OvBr6tvU18pEpRCJwP8gcHgfrJ4PIrCv8eMwYhZY6f639d1nIpi/4xxGRkb8u3N9+j4RII1bRgQkYZQRMC111yphiGp6H4R8wJ28Ozzn8BzLApZhaqS/ldK0hLEUU1kI5OXCqvlwdJ/mpVSfofB8r8rSpjW5Z0Lj+ej7E2Tm5tO9lTdjujXFWI/iSbQGRAUEScKoAHgVGKpVwvgm5hvm35qvZKId4zGGwbUHV2BqcqhEoBQIRIZokhPG3wZ3Lxg5RxMJrsMtKS2H8d8f42JkMu2CajGrXytsLMx0eMa6NzVJGOrYRGuEkVeUx/Dg4fye+ju+5r4sD1hOkHWQOquSWqsXAlu/hh+/09QA7/wqDBql8+tfvvsi3/11Ex9XW5a+1R53Rxudn7MuTVAShjrW0BphnEw9yfsh75NUmEQvp17M9Zurzoqk1uqHgKgBLhzg189rUqAPHg+tOug0Dr+cjmDRrvNKmY/ZfVvxRH2ZubYsBpOEURa0tNdXa4QxP2I+a2LXYGdqxxzvOXRx6qK9WUpJEoFHIXDiL1g1DzLSoFFLTXJCG9tHjVLt5ydD4pi55TTJGbl0b+3D2G5NVZuLPiqWhKGO1bRGGMNuDmN38m4aWjXki4Av8LL0UmdFUmv1RCA/D75aAIf2grkl9BoML/XRWSwi4tOZsP44EXEZNPdzYsGAtlhZyAcipTWYJIzSIqXdflohjMyCTIYGD+VQ2iHa2bVjhf8KHMwctDtTKU0i8CgEwm/Csilw5xbUqg0jZ4O3bj5Zzcsv5KPvj3HsZjx13ez4uP/j1K6puyeiR0Ff1T+XhFHViGv0aYUwIrIjFP/FlawrdHHowqK6i7AyEaJlkwhUMQI7v4OtX2nSnnd4Ed4Zr7O1s7/54ypf77+Bg7U503o3p5V/rSoGS3/VScJQx3ZaIYzzGeeVynpReVG85vQas31mY2osj9fqmLSaa01JhBUz4fJpsKkBQ8ZD66d0EpSTN2OZtPEEmTmFDO1SnwFPyVeFpTWUJIzSIqXdflohjMOph5XqenEFcQypNYTxdcS3OtkkAiohcO4YLJ8OWekQ2ARGz4EajipN5uFqbydl8uF3xwi+k0rnJp5M6dUCc1MTnZunLk5IEoY6VtEKYexN2suksEmkFqYywWsCb7u/rc5qpFaJgEBAOMC//gT+3qNJTth7CLzcT+ewyS8sYubWU+w7H42vq52SiNDTSfoxSmMoSRilQUn7fbRCGFvjtjIrahaZhZks9ltMN+du2p+plCgRKAsC0eGwZBLcjgCnWjB6Lvjq3pXPt/uvsebP60peqdl9WvFEAxmPURozS8IoDUra76MVwlhzew3zo+dja2KrvJBqU6ON9mcqJUoEyorAL5tgyyrNiaN9F01GW2PdKuS1/1I0C3aeIz27gP5P+TO0syyoVBozS8IoDUra76MVwlgUtYhlt5fRxKYJnwd8jqeFp/ZnKiVKBMqKQGY6fPKRJgJc1AD/12ho/1xZpVRq/+CYFCasP0F0UhZPN3Jn+ustMTORfoxHgS4J41EIVc7PK0wYIofU2JCx/Jj0I50dOis5pCyMLSpntlKqRKCsCJw7DitnQ2oS1G0AY+aBo3NZpVRa/7yCQkauOcyZsEQa1XHkk4FtcbCRvz+PAlwSxqMQqpyfV5gwkvOT6X+tP9eyr9GjZg8+8f+kcmYqpUoEyoNAYSGsWQT7fwJTU+gxCHr8qzySKm3M2j+vsvrP69S0tVT8GI19nCpNl6EIloShjiUrTBhhWWG8fu115YXUAJcBTPaZrM5KpFaJwMMQuB0JSyaCcIQ7u8HwGeCvO76CMyFxTNx4krSsfN7sGMiQzg2kLR+BgCQMdbZIhQlDxGCIoklZhVm84fIGU3ymqLMSqVUi8E8I/LYdvl8OBQWaQL73poK5uU5gJvJKffT9ccJi0+nQ0J1ZfVphYSb9GP9kHEkY6mzdChPGvuR9jA4dTXFxsfJKqqtjVyUOw83CTZ0VSa0SgQchkJYCy6bC1bNgaQ1DPoI2T+sEVmlZeUzeeIKTIQkEutVgdr/WeDnLeAxJGDqxPf9rEhUmjKT8JBbfWsyuxF3kkYdRsRH1revT16UvPV16YmykW88Ydc8EckZVhsDV8xrSEA5wH38YNQ9c1P9iI75sLd9zie8PBuNiZ8nU3i1oHeBaZbDooyJ5wlDHahUmDDHt/MJ8hTA2JmzkUuYlCinExtiGTg6d6O/an2Z2zdRZndQqEbgXAVGR77ulsG+HJiFhtwGaNOg60P64eIt528+SW1jE0Ofq80aHQB2Yle5OQRKGOrbRCmHcnXpUThQb4zayI3EHiQWJGGOMm7kbvZ1709e1L45mupfPRx3YpVbVEIiNhsUTICoMHJ3ggxlQr4lq07mrOKYkr1RIbBodGrgxt9/jmJjI0/nDDCMJQ50tq1XCuLuEQymHFOL4M/VPCijA3Mic5jbNlWuqF5xeUNIgyCYRUA2B/T/DuqWQnQUtnoD3p4Ol+un4p2w8we8XovFxsWPJm21xk3W+H7pFJGGo89tTKYQhliLySn0f+z07E3cSmhNKEUXYGtvyqtOr9HHtQ4C1bha2UccMUmuVIpCVActnwLmjYGUDA0fAUy9W6RQepGzrkRBW7L2Mmakx47o34bnGsmqlPGGovi3/awKVRhh3tQRnBbM2di27k3aTWZSJEUZ4W3grT3B71+qNpbGlbiEiZ1M9EAi+DEunQmIs1PaB0fPAXd0P6FPBcUzdfEqJx+jxuDejX2kqPC2yPQABecJQZ1tUOmGIZRUUFSBSoG+K38TJjJMUU6xcUz1l/xRvuL5BO/t26qxeaq3eCGz8An7eAOIlX5fXoP8Hii9crRaZkM6YtUe5nZxFq7ouzOrbCjsr3YgVUQsTecLQLeSrhDDuLjkxP1G5phJO8Zi8GIU4nEyd6OXciz4uffCw9NAtdORsDBuBuBhYOhnCroNDTY0vo0Fz1dYs8krN3naa30rqY8zv34Y6LjIe40EGkScMdbZplRLG3SWeTT/Lt7Hf8nvK7+QW52JmZEZ9q/r0c+1Hd+fumBjJKFd1tkM11Hr0D1i9ELIzoGELGDELbGuoBsTes5HM2X4WUxNj5vVrRZsg9eNEVAPjHxRLwlDHKqoQhlhqdmE2OxJ2sD1hO5ezLv8nduMFxxcUp3gTW/WfOqpjEqm1ShHIzYGVc+D4ATC3gP7vw7Pdq3QK9yq7Hp3MxA2adOc92/gypmtjjHWshodq4NyjWBKGOlZQjTDuLvd27m2+uv0Ve1L2kFyQrDjFXU1dGeg2kB7OPXAyk5k71dka1UhrZAh8Ml7jAHetDaPmQJ26qgCQnJHLxA3HuRCRRB1nW5a91R4Xe/Wf/KoChjxh6BrsqE4YAhGRGuFQ6iHW3FnD8YzjFBQXYGFkQQvbFgysNZBnHJ/ROeDkhAwMgR/Wws61INKhP9MN3hytSnW+ouJi5u84yy9norC3MmPeG61p7KM79Tt0xeryhKGOJXSCMO4uXcRurLuzjp1JOwnLCVOc4vYm9vRw6qE4xf2s/dRBSWo1fARSEmDxRAi+AnYO8O5kaKpOqeFdJ8NZ8vMFJcB1+IsN+T/2zgM8qip9479k0oHQO0g3IFaKgIpKsddd1951iw3FrlhABVHsYq9r7739kaquoigq6IoISA29BAjpM/N/3jsz7BhTpiWTZL7jkwckp9z7nnPPe756jt/X1n35BWiEEZ9Psk4RRgCCRQWLeHzN445RvMBTQEpSCt3SuzGy2Uj6NupLt4xutE1r62THteSG8Vk4DXLU77/02TPyt0HOXj4DuLynarksWp3Hlc99zcb8Io7utwtjToif51Ytv3rIwxlhhAxVTCvWScLQG5Z6SpmyZQovr3+ZuflznUhx5aZq4mpCk+Qmjm1DxNElowsd0zo6BNIhrQNdM7vGFCDrLIEQ0F0Zus71y6mQmu5LTHjMabUOwI6iEq558RvmLtlE385NufPMIbRqYgGuwRNhhFHry9IZsM4SRgCODSUbeGbNM3yx/QvWl64n351PqbcUj9fjGMglYcgtNzM5k9aprR33XKUd6Zre1SEREUub1DZkusxwGJ8lVs9GXbYIHrgJlKSwVVtfBHjX2k9j8/yshTwxbQEZKSmMO7k/B/RpX8+ArNnHNcKoWXwr673OE4bz4F5YVbIKkcevBb/y444fWVO8ho1lG9lYutFRW4lEZCzXT1pyGtmubEdlJYmkRUoLemT0YJ/G+9A5vbNDLK3SWllakvisubo/6kevwmuP+wzg+42Af46B1NRafW5d2zr29bls3FbE8ft25arj9sJl7rU758AIo1aX487B6gdhVIBNkbuIdSXrWF68nGVFy1hetJy1pWudCHK56m7zbHPIQx5Y+k8GRBcuh0hEGLtk7OJIIV0zutI+rT3tUtvRMaMjjVyN4jMTNmrdQWB7ni/P1C9zISsb/nmd71rXWiwbthZy7YtfsyB3KzkdmjLpjEG0aZZVi09Qt4cywojP/NRbwqgIrkJPoZMld1vZNn7I/4Gvtn7lkIjUWNvd28kryyPPnecQiIpUWVnJWY46K8uV5WTT1W2BynHVKa0TjVMbOwTTzNUMV7JFn8dnicZp1Plz4JHbQOSh5IRXT4LWtacW8nrh9rfm8uH3K2nVJJ3bThnA3t1axwmMujesEUZ85qRBEUZFEBa4C5yAwC2lW1hZvJJFhYtYUrTEkUhyS3IdMpFB3flPdpGkJCcGRO68TVOa0tzVnI7pHR2VVo/MHnTP6O5IIpZlNz4LttZG9Xjh2Xtgxnu+5IRxuJ3vh6Ub0R0ZeTtKOOWAHlxyxB619vp1fSAjjPjMUIMnjIpglQeWbB8bSjfwe+Hv/Fr4q6PG0r9tLtvMhrINzp8qUmMFJJJmKc2cZImtUls56ixJI50yOjkqLtlJ9O+yn1hpIAisWQX3jYFVv0OL1nDJWOi9d6293I6iUq547ivmLdvMbp2acddZg2nZxJw3NAFGGLW2DP8wUEISRkVQKwW7pA1JI4sLF/NTwU8sLVzK6pLVzr9tc29z1F2llDp2Ebn4pib7VFq6v1zSiOwhe2TtQffM7o5xvUVqC0dSUT0r9RQB3c73/P2gnFP99veRRkbt2BK0zu77YD5vfbOUpllp3HRCP4b0tmSERhjx+5aMMKrAPiCJiDDWl6x3VFoLChc4UomkEdlDZBtx43Y8uaTW0kfePKW5I3UE/pRKq3dmb3pm9qR1mu/fTRKJ36IPa+SiAp8BfN5sH1GceRkMOzqsLqKpPPOnVYx/6wdKyjycddCu/OOQPtF012Da1kcJQ1ettAFkCWsKbAN+VsxZFbPSBOgP6GovWV7XAguA3DBmcldAqVx1zFkGfKcbUcNoH1zVCCMC4ArKCpyYEEkiUmc5Hlolax01VuDH7XU79hAnVsQvjUgSaZXSim6Z3Zx4EQUeykNLsSL6keHdSh1EYNF/YfJY2LgWOnX3RYB37FIrD7p2yw6uffEbflu9lYE92jDxjH1plGESa30jjE7Ao4AUmtp0pbj+EfgrsLGSlTTQ36abnyxUTaTxLnBRNUSjuiKo84FbAPl+lgEpwFTgAmBTBCvYCCMC0Mo3kbFcHliSNvSzumg1n2/9nB92/MB2z3ZKPCUUeYqQF5fiRXyTmeTzwEpp5otedzVxpJIh2UMYnD3Y8cySYT3dlR6DJ7Quokbg1cfhw5fA44EjTvRJGrVQ5C11xzvf896c5bRpmuHYMXI6Nq+Fkev2EPWNMHoCzwElwK/Aif4N+0BgXQVQSyJ4A9DNLNcD3/vJQiGk8tcUaaivqsoxwFvAN8BNwAbgL8BtwEvAeSH0Ub5/I4wa/C5EIgo2lDpL8SHy0FpavNSRRiShSBoJSCJSZanIxTegylKEeru0djs9tCSNKHrdJJEanLTKulbqc6mmdBd40+bwrxtqLTnhlwvWMP6t78kvKuOMA3vyr0P7xgGAujVkfSMMSRRSQ2nT1qb7hZ8MDgDWl4NWSWBeAw4FRgBfRQC9pIvXgUOAocBPQX08DZwNDPM/Rzjd69neysnJOXLq1Kl07ixNmZWaREDShgIO9aPo9fn581lUtOgPEoqM77qJUB5aSn2SQooTUCgC0Y9yZikJ425ZuzmqLEkn+r3ZRWpy5uSaMwOevgt2bIecPWH0BB951HCRWuqaF75h0dpt7N6pOXefM5imWYktedY3wgheIlox0wFdvlsRYfQG5gDvA2dEuLbkGiFJRtLFkSAr684iKeNtv9QxPoL+38/JyTnGCCMC5GLUJL/M552ln3Wl6/h5x88sLFjoxInIuC7vLBGIE7muqHWSHElEKi1JI/qRS2/vrN70zepL5wxf+hOLWo/RBAW6KS2BxyfCl5/6buc79SI4/G8xHuTP3emu7zc4aQcAACAASURBVFte/46ZP6+hbdNMbjl5AHt2TeyLxeozYSj/8bQqCEMrSuqoq4BFgNJfSjpZDrzpb1vdolNeglnAE8C/ylUWSX0GvAycWUVHWmEaW8QmwtGPJIwzcnJyehthVDcFtf/7FUUryC3O3SmNyLi+rHiZEz+y083XW+oY1WVgly1Fdo8u6f/L4NspvRO7pO+yMyW8pBFz841iLpf9BpPHwZqV0KYDXHoLdNeZsGbL1Hkrnbu+pbkcfdTu/GVwYt+R0ZAJ40a/nUF2iw5+G0chIPuFpJMrgQeCDOEVrbxT/YRwN3B1uQpKlj/bTzxHVbFs5V0lKUf5BUQWUppL1ZWdk5OTboRRsx98LHqXvUOR60q6KDKZu32u4+brEEiZL05ERvcCb4FDIrpHROlPRCKObcTVHBHI3o33Zo9Gezj2EcWJSBLJcFn67JDn6IOX4fUnwV0KQw/35Zpyyf+k5sq6vAKufv5rFq7ZytCcttxyysCE9pZqyIRxu9/QXez3hpKxXBv2nsArgDyuZJeYX8VyOwd4FrjD31dwVRnUpaqSlHFYFX1oR9BRSPYXj/9H9pc7c3Jy9jfCqLmPvaZ7VpS6jOubyjY5Kiy5+367/Vsn6LDIW+SosgIp4Z1nSYLMpEzHpbdtalsnSr1lWksn8HBg44GONGIEUsWsbdsCD4yFBd9DVmP4+zUwuGavEfZ4vEx463v+78eVNM5Icbyl9uySuFe3NmTCkFeUSONDQJ5OwUVqqrv8brGPV7FET/Ibzu/xq7aCqyquQ4b0TyvoP5S9ymwYoaBUz+psLt3sy9xbstoJOFRG32WFyxwbidRZ8uAK3GYYuLUwLSnNsYWIRHQplaLVdUGVCETGdqWLlzRiKi25nXzrS06Ytxl69oFLb63x5ITvzVnK5E/+i2waFx62G6ceUPv3dNSVz6AhE4ZcbuXhdD9weTnAAwZrGavlKltZ2Q/4EnjGH4sRXE/2jZl+N99zw5xQc6sNE7D6XH172XbHnVd3ici1d3HRYuc2Q/292FPsGNYVLyJpRIb1gEpLaitJIUp1oh/l05J0IiN7r8xeDpGorgjHUXImQvF64Gl/ckKpo44/C06QZ3vNlaXrt3Hlc7NZm1fI0N7tuO3UgaSlJGYW5fpMGMFeUvv7XW2DV41UT1IZiTTk/hpcAqqma4FJVSw1GawVRb7Q71obHE0ekD5k25CNI5xihBEOWg2w7qbSTU6ciOwgUmutLFnpXFK1oniFo+ISyYhIAgkYBYH+LtuIo8pKaen82Ty1uWMPkceW7CS6g71NehuHYGRob5BFhu/JN4Nu6WvZBi64AfpK4K+ZUup2c/2L3/DVwvV0atGI20/fl57t5T+TeKU+E4byOXwO6KtQNLdShAQX/fv/ATI6S1KQp5RKst+GoQ1f8RXytFJRHzJeyytKP4HylN8t9/Cgf1eOABGRYjxkB5FhPZxihBEOWglUd13xOhYULHCIQ2otSSEiFQUbbi3b6kSt6yfY1deV5Np5ba5iSEQmSoMi9VabtDa0TWlL2/S2jnpL8SMiGCdNfH2WSmZ+AM8/CMo51f8AuGQcZNRcRtkpP6zgjnd+dEj78mP25LiBShyReKW+EYYMx7I/5OgeHn/Etf6Um6witpcA9wWRxxH+362RkdmfQ0oxGSKLVwFJGjKKqyhyW55V5dVPiiL/AMj3e1b9Boz2u9LKy+oKvyE7nNVjhBEOWglcVwGHCih07B+leY70IRJZUrCEhUULkaSS78nfqdKSWktt9KeIJKCykg1EKiznvhG/qkvR61Jt5WTl7AxEFJEEbCt1GvbCAp8tY+7nkK7khJfC8PKmyti9Qe6m7Vz9/Df8vn47Q/u0Y9xJAxLSW6q+EYbCLGWTUC4peRwFNnsRifzrfvFv6luClooC7uRCOwRQe0kakg4eLpdO5Fi/6kousPKoCi6KFL/VL6no31cDMpbLGB5JAkIjjNh9ywnbk+I/pM6Sq6/uEgkEITqkUryWpUVLHWO7CKSMsp1ZfQWYSEH/iVRkA5HBXdfnKkmjE5SY2tz5u1yAZXyXhFLnysL58MitsGGdLynhpbdB55o5+ReVlDlBfJ/9spbW2elMPG0Qu+2iULDEKvWNMDQ72mwlVYgwfImAfMK1VE1KDKhYi8C/B2ZTrq3KTyxiWQFI4qioqJ/ybQP1pOKSXUSqsN/90kykq8UII1LkrF1ICBS6Cx1Du+wkIg1JJSuLVjpqLsWTyJtLrr+O0d1T7Ki5lCZe5CE7iZMaJSnFuXNEqixFsItU2qW3o3NaZ+c2RHl2iVgUaxI3w/trj8N7L0JSEhzyVzhHwn/NlOdm/spT0391DN5XHbsnR/Srncy5NfM2kfVaHwkjsjetW62MMOrWfCTM0+jCKkkgThLG0s2OSkv2EcWRLC9ezi87fnEIRbp6/aegRdlLVBwVFymOe2/AFbh1SmtHnRXw5tLfdSui8m01Ta0Fw7CSEz50C0jayG4G/7zed+FSDZRl67dz7QuzWblpByP26OR4SyVaMcKIz4wbYcQHdxu1CgSkulpSuGTnHSMiE6m59Oeq4lWsLV3LDs8ORxqRVFLi9SV6lmoruATuHlGyRhngd+bdSmnl3MsuNZfsKTFL2vjd5/DoBCjcAX32gctuheyaSE7o5YaX5zDj5zW0a5bJvWcPoVtbJcJOnGKEEZ+5NsKID+42agQISMoQQchLS1KIbj5UlLtUXfLgkrSi1CgBIpE7sMhEMSVSb0m1FTC+ZyRlOMkbA4GJiisRgcibSz/6na7fVY6ukEsgOeHsqZCSBif9E446JeTm4VR8/cvFPDLlF0cDpiC+k/bTjQuJU4ww4jPXRhjxwd1GjTECyvgr0pCaa1PJJudPqbhEKEqVsrp0tUMkIhCptkQ+MtbrPxURitRbutBKdhLnFkR/jInUXLKV9Mjs4aSWz3RlOmqxCsuq5fDgjbBqGbRp73Oz7blbjN8Wfl21hTGvzGHNlkJG7N6em04cQHpq4gTxGWHEfEmF1KERRkgwWaX6ioAuphJRyE4iNZey/cpOIjKRmkv/Ls8uqbsqiitRPInjwZWchqQSkYiIQ3m3HGO7qznNUps5RKMgxVZp7Un9+B14+VEoKoShh8HFN/p8J2NYCopLufnVb/nPr+vo1roJd545iF1aN9AAyQpwM8KI4WIKoysjjDDAsqoNCwGlQVGGX0kmClQMBCjqYivl3hKRyMtLqq2A0T2QxFGqLcWKBGcDFmm0yexAqx0u2sz9ibbrC9mlMJNOR42ief/DycCnFotVeeGzhTw6ZQGZaS5uPrEfB/XtGKuu63w/RhjxmSIjjPjgbqPWYQSkslIaeUkdStyoJI5bSrc4Ukme23ftrmwoIhYRSMDYLm8uqbmSU9JIS8ki3Z1ERomHLDJold2FDv7swE1TmqIfGeFFMrKdyJYSLpksWbuVMS/Ncbylhu3enltPHojL9UfDfx2GOapHM8KICr6IGxthRAydNUxUBOQSrBsRlXNLUogy/wb/OF5dnjyKZS9JhjIXeDxleD1uXKVuR8UViGIX2SiupE+jPs7FV7KXiEREJiIVJ19XakvHCP+nFCoeuPHl75j5y2paNknj7rMHs2uHZgkxLUYY8ZlmI4z44G6jNjAE3B63o7qSZCIvrk3uzazJX87Kr19j7balbGyazKY2Tdic7SKvZDMlnmLc+AzvkmgC3lxSc+lHBvj05HQncaMIRC7CMrwH8nK1SW1Nq7RWvPfFet78bA0pySlcdsQeHDNY1+s0/GKEEZ85NsKID+42aqIgMPUjeO5evEll5O+9D6vOO4fcpC1sKFnrGNxFLpJOpO6S6ksxJrKtOP5bfi8uGe5VAmlUZDcRmbRMbUGjktasyU2lrCCL/h26cGTfHJq4smmV0trx6JJ0Uq+TO1ayToww4vMBGWHEB3cbNVEQUHLCh2+FH76ClAw483IYqVyk/yuSMBRf4iR3LNvm5N76reA3cktzHduJSEW/2+7Z7kgwSvJY6il1DPFJLi9ZaamkkIa3zLmY1zHEK02KEj22cLWgZ2ZPJ7mjUqtI1ZWdkk2TlCZOuhUFLoYVa1JH5s0IIz4TYYQRH9xt1ERCYMkCuP9GUPqQ9p1h9ATo3D0kBEQMuhkxIInIJXhdiS9QUX9fX7aO3/NXsMGzBlLceDweStxu3JJO/BJK4H53qboUjJjlytp5d0nrtNa0SfHl6JKbsAIYO2V08kkmdbgYYcRncoww4oO7jZpoCLz5FLz7PEi9NPJ4OFeJq6Mvkjjmr13FHR99yZrS1bTtVEj/PTIoSsonr2yrcwGWVF5b3L6YE8WaSKLQf8ElPSndIZLGyY2duJKWrpbORVi7pO/ixJfI6B7w7gp4eMUspUoEMBhhRABaDJoYYcQAROvCEKgWga1b4L4xsOhnyGoMf78GBg2rtlkoFbylMPqZOXy7ZANd2jRiwun96d6+McVKJ+93EXYSOhb84mQKDvbo2ure6qi4pPKSWizYdqKgxUAqFZGDDPH6fxnipebSFb3tUtvtdA+WcV5kIjVXTd/7boQRysqIfR0jjNhjaj0aAhUj8O3n8PjtkL8d+uwFl9/uy2wbg6IgvienLSTVlcyVx+zJkf13qbxXL07AYoAoAmouqbqUl0up6CWNSCpR3ImkFKWg33lNr1f3N5Q5Ki+puUQgspfIJiJJxLldMdV3s6JiTPo36U+H9A4xeMv/dWGEEVM4Q+7MCCNkqKyiIRAlAiXF8Mzd8J8pkOyCE86H43TxZvRlXV4Blzz1HyeI74h+nbnhr/1IiTCIT0SgjMGynehSLMWbKEhRkolsKUrwqB/9XSnolTk4mEyk8gpciqU369eoH7d3u925GCtWxQgjVkiG148RRnh4WW1DIDoE1qyEu6+FNSugRRu47Dbo1Te6PgG3x8utr3/HtPm5NG+SzoRTBrJXt1ZR91u+gyJ3keP2K1uI1FhSaa0pXuOQyqLCRb5o+LI8Cr2FTj2puRQNf0D2AdzZ7U4ndiQWxQgjFiiG34cRRviYWQtDIDoEPnoVXn7E14fsGBffDK7oM82+8sUiHv10AYrbuOTw3Tj5gF7RPWeYrQMeXSISkYbuLnlx3YvMyZ/jRLcf2/xYbuhyg+PSG20xwogWwcjaG2FEhpu1MgQiR2DHdl9sxrxvID0Dzr0Chh4eeX/+lotW5zHm5Tms2lzAyD06MO7kAbiS45tbSneWXPP7NcwrmOfEh5zb5lyu6HQFLqnkoihGGFGAF0VTI4wowLOmhkDECCz4ER68GbZuhl16wlV3QKt2EXenhpIspJaaMi+X1tkZTm6pXu1jY1SP5sHmbp/rkEZuSa4TUHhJ+0s4r8N5f3LtDWcMI4xw0IpdXSOM2GFpPRkCoSPgccNLj8CUN31tjjwFTrsw9PaV1Pxo7nLu/WA+pW4P5wzblfOG94m6z1h0MH3zdG5afpNjJG/masaNu9zIsa2OjbhrI4yIoYuqoRFGVPBZY0MgCgQ2rffFZiz9DTKyfHeA77lvFB1C7uYdXPfi1yxes41+3Vpx5xmDaJyVFlWfsWr8wtoXeCD3AXZ4d9A0uSkTuk5gRIsREXVvhBERbFE3MsKIGkLrwBCIAoEvpsCz94ByTu09yJc2RHaNCIvb7WHC29/zfz+spGXjDMae1J8BPdtE2Fvsmz206iEeW/uY4znVM6On4zm1e+Pdwx7ICCNsyGLSwAgjJjBaJ4ZAhAgUF/uC+ebMhJRUOPEfcNQpEXbma/benKXc/f58kpOSuPDQPpwytHa9pap6eMV3TFwxkTc2vuGkdN8nax8mdZ9El8wuYb2zEUZYcMWsshFGzKC0jgyBCBFYvgjuvQHW50K7znD5eJ8hPMKyaXsR17/4DT+t2Ey/bq2ZdNYgGmWkRthb7Jvll+Vzy/Jb+CTvE3SPyEHZBzGh2wRapoWe8NAII/bzEkqPRhihoGR1DIGaRuCtZ+Gdf/tGOfBw+Pu1EIVL7IMfzef12UvJSHVxy8n92b93+5p+g7D6/zn/Z25adhOLihY56qmTW53M9btcT6ZLW1L1xQijeoxqooYRRk2gan0aAuEikL/N52b783eQ2RjOvwr2GxluLzvr/9+PK7j7vfmUlLk5cUh3Rh25R8R9xaJhobvQyVO1uGAx3+V/x38L/sviwsVO+hFFhbdyteLpXZ92rqoNpRhhhIJS7OsYYcQeU+vREIgMge+/gkdug4Lt0LOvLzYju3lEfW3eXsiop79k6fp89tylORPPGETzxpEb08N9COWWUtJC3SD40caP+GHHD05CQ/3/lrItTu4pZb9VSvWMpAwObnqwI2GEGgVuhBHujMSmvhFGbHC0XgyB6BEoLYGXHoZp7/iSEx59mi9BYYRJBB+b8jPPf7aYxhkpjPnrPhy8e8fon7GKHpQaZEnhEublz+OXwl+cvy8uWuwQhNKmiySUMr2pqyndM7qzV6O9nBTpug1w16xdCed+DSOMGp3KSjs3wogP7jaqIVAxAuvXwD3Xwqql0LgpjL4N+uwTEVo/r9jE9S/OYWN+MccP7MLVx+/l3Aseq1LmKXNSoCuj7Vdbv+LH/B9ZVryM9WXrnWy3sk2IIHRPhn46pnVk/+z92afxPnTL7BbVrX5GGLGaxfD6McIIDy+rbQjUPALT3oUXJkNZCQwY6ktOmBa+OqmotIybXp7Dfxaup1PzLO44cxA92jWN6vmV+nxhwUK+3va1Y4dYUbyClcUrnXszJGHoIj/nTvGkTHpl9GJI0yH0yepD14yuzu19oRq1q3tII4zqEKqZ3xth1Ayu1qshEDkCis149DbQhUupqXDqRXDYCRH19/inv/DiF4tITU5i1JG785dBod0lvnMwL6wuWc1PO35ybuxTMkH9qRv8VKRm0t0XujipbVpbdm+0O7tl7eaonPpm9Q3LVTacFzTCCAet2NU1wogdltaTIRA7BHSV6/03wpYN0LEbXDER2ncOu//fVudx7QvfsG5rAUfs05mbThwQch8bSjbw5JonmbV1lpMDSvdbSNWkImO1SEJqpr0b783AxgPZo/EetE5tHVO1V2UPa4QR8jTGtKIRRkzhtM4MgRgh4PHAm8/Ahy+B/n7wUXDulRHdm6EMtv/34ypaNknnlpMG0K9H62ofcnbebB5c/SA/7vgRN27HFqHrWFumtHQuQxJJ6NrVHhk9akyKqOohjTCqncIaqWCEUSOwWqeGQAwQ0L0Z91wPSoXeqDH84zoYdHDYHU/5YQV3vT+fHcWlTkzGFcfsVWkfkiBeW/8aT699mtWlq52Lj3pn9mZok6H0bdSXPRvvSfv0+AcBGmGEvQxi0sAIIyYwWieGQA0h8M0seGKiLzlh7z3h8tuhSXiGa933PealOfySm0efjk254/RBtGmW9acHXlW0ivty72Na3jSKvEWkkcYRzY/gko6XxPQ+7lggZYQRCxTD78MII3zMrIUhUHsI6N6M5+6H6e9DUhIcfaovQWGYaUMe//S/vPD5IlJdyVxxzJ4cM6DrH95h5paZPLbmMUcFpZiJDmkdOK/NeZzc5mQyXOF7aNU0QEYYNY1wxf0bYcQHdxvVEAgdgXW5cLdiM5ZB81Zw2W2QE16qj8VrtjLm5W9YtamAwbu2ZuLpg0lPdVHgLnBUUCILxVTIVrFnoz0Z1WEUBzQ7IPRnrOWaRhi1DLh/OCOM+OBuoxoC4SEQiM1wl0K//eGCGyCrceh9eGHiO9/z0fcraZKexs1/2ZduOYVMWnGvo4JSqnGpoI5teSwXd7i4Ttgpqno5I4zQpz6WNY0wYomm9WUI1BQCpcXwsD82w+WC0y+Gw/4W1mifzlvJhNfnk5KcTO/Bq9nSawrfb52HG4/jHnt+2/M5ve3pteIWG9aDV1DZCCNaBCNrb4QRGW7WyhCofQQWzocHboa8TdCxC1w50Xd/RoiluBCue30WXyS9TemuX1KaugO8SeyT1Y/RnUYzMHtgiD3Fv5oRRnzmwAgjPrjbqIZAZAi8+zy89Qx4vDD0MDj3ipCvdF1csIhxiybxY8lsXGke0sng+OYncE7bc52YivpUjDDiM1tGGPHB3UY1BCJDIH+rzwC+8CfIbAT/GhNSbMYnmz5xDNsLixeQ7krBu7UFu207kkeHXVGrac8je+k/tzLCiBWS4fVjhBEeXlbbEIg/AnNmwVOTIH879OoLo2+H5i0qfK6tZVt5ds2zvLThJba5t5GRkkrTbbvi+WEYTbf1YcwJe7J/3zbxf6cwn8AII0zAYlTdCCNGQFo3hkCtIvDv+3z3ZqgcdYovQWG58suOX5icO5kvtn3heEFlu5pwWruT2W3LsUx+cxV5JTs4pn9nrv1rPyWZrVfFCCM+02WEER/cbVRDIDoEVq+A+26A3N+hRVtfbIakDWTe8PDJ5k94IPeBnVllu6V348IOF3Jcq+PwuuGm1+Yw87+radk4nfGn7cueXVpG9zy13NoIo5YB9w9nhBEf3G1UQyB6BGa877s3Qy63fQfAqIlsyyrj4VUP8sbGNyj0FCr/uHNp0dWdryYnK2fnmO98s5QHP/6Z0jI3ZxzYiwsO85FNfSlGGPGZKSOM+OBuoxoC0SOgK10fugXmfA4pWcw74xAeylnOlxunO7fd6SrUU1udyrntz6VF6h9tHLmbdnDti1+zZN129u7SnLvO3o/GGanRP1Mt9WCEUUtAlxvGCCM+uNuohkBsEFi4EPfjY/mw9QoeGlzA8malJLnd9ErvyT/b/5NjWx1b6ThPTP2FFz5bRFpKMqOP3uNP+aVi84A104sRRs3gWl2vRhjVIWS/NwTqMAK65OjxOdfyjmsO2xunkOpJ4uDGQ7m43YXs1qhPlU/+y8rN3PDKHNbmFbHfrm24/fRBTn6p+lCMMOIzS0YY8cHdRjUEokbgu+3fMTn3Ib4umutkmG2T7+KkBdmc1+8WmvQfUW3/sl/c+sZcpv2US+vsTOdypX26t6q2XV2oYIQRn1kwwogP7jaqIRAxAsWeYt7f8D6T10xmQ+kG5xa+7q7OjP7UyyFzCyFnd7h0LLSsPr7io7nLufv9eZSWeTjlgJ5ccsTuET9XbTY0wqhNtP83lhFGfHC3UQ2BiBBYX7Ke+3Pvd9xmCzwFpJDCIS0PZ3SbC+n62kcw/S2coIpjTodT/lXtGNsLS7j+pTl8//tGurdtwn3nDKF10z9frlRtR7VcwQijlgH3D2eEER/cbVRDIGwEZm+dzYO5D/JDwQ9OrEXb1Lac3vp0zml3ju+So9zl8MBNsOp3370Zo26B3pVfxxp4gJe/+I0npv6K1+vl/OG9OWvY/9xvw37IWmpghFFLQJcbxggjPrjbqIZAyAgUu4t5bcNrPLX2KdaXrnfa7Za5G1d0uuLPlxx99jE8/wAU7oC+/eGyW6Fx1Ve6Lli1mWtf/IaN24sZ3KsNE07bl8y0lJCfLx4VjTDigToYYcQHdxvVEAgJgRVFK3gk9xE+zvvYCcRLS0rj2BbH8q/2/6Jr5h+vWXU6LC6CR8fD1zMgI9OXMuSwE6ocy+3xcPd783j/22U0bZTOrScPYEDP6u0fIb1ADVUywqghYKvp1ggjPrjbqIZAtQh8u/VbJq2axLyCeSSR5KigTmtzGue2O5f05PTK2//2Mzw0Fjath7Yd4bLx0KVnleN9t3g9N7/6LVsKSjm6X2eu+8s+uFzJ1T5jvCoYYcQHeSOM+OBuoxoCVSKwqGARly65lCVFS5x7tnfL2o2rOl3FkKZDQkPuvRfgzafA44Ghh8M/rnO8qSor+YWl3PjqHL5dvIHW2RlMOnMQu3ZoHtpYcahlhBEH0DGVVHxQt1ENgSoQcHvdjF82npc3vkxachpHNDuCUR1H0Tkj9Nv12LoFHrgRfp3nu/v7/KthSNWxGa99uYhHP13gcMw5B/fivBFVB/7FcxKNMOKDvkkY8cHdRjUEKkXg8y2fc+XSK9nq3sq+jfdlcs/JNE+N4LT/3+/gwXGgS5c694DLb4e2ld+st2bLDq7492yWbchnzy7NmXj6IFo0zqiTM2WEEZ9pMcKID+42qiFQIQIF7gJGLx7NrG2zyEzOZGLXiRzZ8sjI0Xrmbpj+Hk5wxjGnwSkXVNnXC7MW8uT0X506Fx22G6cc0CvysWuwpRFGDYJbRddGGPHB3UY1BCpE4O0Nb3Prilsp9BZySNNDmNR9ElmuKALp1uXCg2Nh6UJo2hwuuB72qtwOsmDlZsa8Mod1eUUM6NGK20/bl8aZaXVutoww4jMlRhjxwd1GNQT+hMCKwhVcuPhCFhUton1qex7t9Si7NdoteqS+mALP3uOLzdhjoM9rqlHjCvt1uz3c/vb3fPLDKppmpTL2xAEMzmkb/TPEuAcjjBgDGmJ3RhghAmXVDIGaRuCh3Id4ZM0jThT3Ga3PYEyXMSQnxcC1taQYnpgIX02DtHQ44XyfeqqSMnfJBm5+7VvydpQwfPcOjD1pACl1zMXWCKOmV2PF/RthxAd3G9UQ+AMCP+f/zKjfR7GqeBU5GTmOdBGWV1R1eC5fDJPHwurl0KqdL22I/0rX8k2ViPDm1+bw2S9radU4nVtPGcje3epWFlsjjOomvGZ+b4RRM7har4ZAyAgo++x1v1/HR1s+IiM5g+s6XcdpbSuXAELuuHzFD16C158Atwf2P9Rnz3BVnALko7nLmPTePNweL38b3J3RR+8Z8bA10dAIoyZQrb5PI4zqMbIahkCNIvBF3hdc9ftVbCrbxL5N9uWhng/96UrVmDzA9q3w+O3w/VeQmQVnXALDjqmw6/VbC7jplTnMX7GF7m2yeeD8/WnVpO642BphxGRFhN2JEUbYkFkDQyB2CGwp3cKliy/lm/xvaJ7SnAldJjCyxcjYDVC+p/9+77sHfOsmX2zGFYrN6FjheG9//TsPfvIzHreXc4fvyrnD604gnxFGzS2Rqno2wogP7jaqIeAg8OK6O+lE0AAAIABJREFUF7lz5Z0Ue4s5rsVx3Nn9ztgYuivD1+uFlx+FT171xWYoMeHpl0Dyn43rKzZs55oXv2bFhh306pDNvWcPoWUTbRnxL0YY8ZkDI4z44G6jGgKsLlrtuNEuKFxAu7R23Nf9Pvo36V/zyGzZCA/eDL/95Esb8vdrYNCwP43r8XqZ/NFPvDF7KZlpLq45fi8O2SuM9CQ1+CZGGDUIbhVdG2HEB3cbNcERkOvspBWT+Pf6f5NMMhe2v5BRnUbVHipysX1qEhQVQN9+cNkEaNzkT+MvWLWF6178hvXbCjmgdzsn9XlmemrtPWclIxlhxGcKjDDig7uNmuAIzM+fz8WLL2ZtyVpyMnN4ctcnaZ/evvZQKS2B5x6AWR+AYj2OPR1O/Mefxi9ze5j0zo98/OMKslJTuPmkfhzQp/J8VLX1AkYYtYX0H8cxwogP7jZqAiNQ5C5i7LKxvLf5PdKT0rmm8zWc3vb02kdEMRn33QCrlkLLtr7b+Xrt/qfn+Py/uUx4+0fyi0o5bK9O3Pi3/iQn6+Lw+BUjjPhgb4QRH9xt1ARG4IONHzBm2RhKvCUclH0QD/Z60Im/iEv55HV45VHwuKH/ULhkLKT+MXfU9sISrn5uNj+t3EKnFo2cLLbd22XH5XEDgxphxAd+I4z44G6jJigC28q2MWrxKGZvn01zV3Pu6HoHw1r82eBca/DoStfHJsCczyA11ZfN9vAT/zT8pz+u4K735lNY4ubk/bsz6sg9au0RKxrICCM+8BthxAd3GzVBEfh669dctuQy8tx5jhvtxO4TcSVVfhNercC0YB5MvhnyNkHHbr7YjPZ/9IbauK2Ia16YzYLcrXRr3ZiJp+9LlzbxkzKMMGplZfxpECOM+OBuoyYoAk+veZq7Vt3lqKAe7P4gBzY/MP5I6Iq991+Et57xX+l6BJx3JaT9TzWl8I2npy/g2ZkLSXUlc+GhfTg5jndlGGHEZ9kYYcQHdxs1AREo9ZRy9e9XO8bu3pm9ebzn4+ySuUvdQGLbFrhfV7rOh4xM+Me1f7rSNXfjDq58/iuWb8xnj11acPdZQ8jOis9dGfWdMISaBygLYfbTgdaAF9gEFIXQRlUUillRpjC5K2hcd4j9BFczwogANGtiCESCwJKCJY4r7eLixRycfTD39biPJil/jn2IpO+YtPn2c3h8IhTkw667w6W3QgttVf8rj/7fz7zy5RIn3fmlR+zO8YO6xWTocDupb4ShK7AOA/YB+gK6YWQBcDWQV8nLq83fgZMAJW8RYWwGngce8hNOVbidD5znJw2RhNqrSJE4GXgkXNABI4wIQLMmhkAkCCjJ4NVLr2ZD6QbOaHMG47qMIykpvu6pf3gPqaZeegimvAVeDxx+ki9BYdAz/nfFJq5/aQ4b84sZ2L01E5wb+Wo/kK++EUZv4HO/pPA70BVYDEghua6CxaTrre4HtOl/CHznr6N+VgE3hSBp3AtcDigJzHogYCnTpq9Le9+PYBEbYUQAmjUxBCJB4M0Nb3LLiltQOvOxu4yNT+xFdQ++dhXcOwZWLYHmbeCiG6Hv/9KVlJS5ueOdH/i/H1fRNDON204ZwICebarrNea/r2+EodtEDgbm+zd6bdaSIA7wb+bBAOkIcTMwzk8ME8upj6SiKgmSGCoD927gHGCwn5xiMQlGGLFA0fowBEJA4JZlt/D8+ufpmdHTuSCpe2b3EFrFocpnH8Nz90NRIezeH0aP9+Wc8pcflm7g5le/Y3N+MYN3bc2EUweRkVbxvRo19fT1jTCCcRCSnwFSRlZEGIqj/wpYA1R++3r1yIowzgZE9yuqrx5SDdle3s7JyTlq6tSpdO5cNxKLhfTkVskQqEcIKI35aQtO47ei3zis+WE83PPhuqWOCsayrBQeux2+muoL4vubrnT9XyR6SWkZN7/2HV8sWEt2ZioTTh1Ivx61K2XUZ8JoAUwDRBwVEYaicmYA1wJPAPp/1ZVaaTawLcR1fxdwAXCd31guQ7fUYd+H2L6iajoWvJOTk3O0EUYUKFpTQ6AaBL7M+5LRv49mu3s7Z7c9m+t3ub5uY7bkF3hwLGxYA+06+9KGdOm185kVyHfnu/ModXs4bkAXrjh2r1olwIZMGJf57RdPAkrUspvfq6kZ8AUwGpgXwuoRYVzlt5HI4B1wr3gKuM1PIlV10wm4xW8kV3t5dclaNSQnJ6e9EUYIM2BVDIEIEXh69dPct/o+JzPtjbvcyElt5PtSx8uUN+Glh8FdBv32h0vGQbovhcn2ghKuf+kb5i7dSIfmjbjzjEH0bN+01l6oIRPGBGCM327xLnCf3ztKdyPe4TeA6+8VGcuDJ0BeWXLangvkA1KAyoj+N93D4v+7bCGVlS5+4pJEJBdcEYYkjL45OTmtjDBqba3bQAmGgBcvN/x+A29uepPWqa15oucT9G0s58o6XvK3wuRb4Kc5vitdz7kShmob8pWPvlvGvR/+RHGZh1P2687FR+xea1JGQyYMnepl9P4JGApsDVomDwJKgq/kLW9GsHy04cvr6lC/h9Z/wuxDEoZsGKaSChM4q24IhIrAxpKNXLL4Er7N/5aBjQfyRK8nyE6NX1qNUJ/bqedc6ToOtm32Xel62fidaUPW5RVw9fNfs2jNNrq1bcxdZw2mY4v/GcfDGifMyg2ZMP4JPA48ClxUDpdTgZf93lPjw8QsUP1c4BngQuCxMPuQh9ZbZvQOEzWrbgiEgcC87fOcgL3Vpas5u83Z3Nzl5lo7iYfxmBVXVU6Q156AD1/2xWaMOM6XNkTXu8ooO/W/vPj5YlKSk7ng0D6ctH/PqIcMpYOGTBiSKmb5A+vKX6l1gl+ykBQit9tIioL5nvaTkUgpnGJuteGgZXUNgQgQ+HDDh1y37DrKKOP2rrfz19Z/jaCXODbZsNZ3b8byhZDdHP5xPfTbz3mgjdsKuPzZ2Sxet50+HZs6tozWTRVhULOlPhOGTulf+j2f5PK6oxxUukbra79brcijNOj3kipuAM702yH0K8V4yFaRG2TXkOpJhury6T8k/70FjPDHhYSrkjLCqNl1bb0bAjyx+gnuWHUHXdK78FDPh+jbqB7YL8rP29wv4bHxkL8ddt3D5zXlTxvy4EfznXu/U5KTuOSIvpwwpEeNz3p9IwzldZK3kxSR8lZSWg5tvkr9odQg24Ffg8ghYMe4B9CPXGm1yctzSjaN4f6IbwEtKURR3TKIKwJcRTOgPuRV9Zs/0E/xHf/y9yMJ45IQosXLT6QRRo0vbRsgkRHQ3d1jlo7htY2vMaDxAB7t+Sit0nQmrGdFsRlPToIvPoaUNDjuTDhByg3Qvd83vDSHtdsK6de1JZPOHExWRs2mC6lvhKGNVp5J+/qnXf5kUuqJLPTnj/6o7I3+3zfyE4Uitdf6N3a5uS7yx1VMCVo+crOV5KH8UAFnbZGDPKykIJQEIw8n9anx3vCTS7AxPdTVaIQRKlJWzxCIAIEdZTs4a+FZ/Ljjx5236zV21Y5hOILHrbpJ7jJ44CZYtQyat4JR46D3Xni9Xu77YD5vz1lKeqqLq47ekyP6yymz5kp9IwxJGP2A5v7NO6BmEq3qd9rIFVtR3s1VaT0khaidvJukTiofuCeJpaW/j+BEhiIIEVM7vzQjN9wN5byuwp0hI4xwEbP6hkAYCOQW5XL6r6eTW5rLEU2P4O4ed5Pmik9K8DAeu/KqMz/wpQ0pKYa9BsNltznp0H9bncd1L37D2rxCdt+lOXedOZimjaStr5lS3wijZlCo/V6NMGofcxsxgRCYlz+PixZdxMayjZzQ8gQmdJtQfzykKpqnwgJ49Db47gtIz4TTLoZDjqfM7eX2t+c6SQkbp6dwwwn7cFBfJeWumWKEUTO4VterEUZ1CNnvDYEoEJi+ebrjIaWUIGe1OYsxXRTDW8/Lkl/hwZt8aUNatYUr73DShsxbtpEbX/mWzfkl7J/ThrEnD6BRes3YMoww4rOGjDDig7uNmiAIvLH+DSasnECpt5TRHUfzj/b/aBhv/vaz8M6/fbEZ+x8O/7wWd7KLiW9970gZGSnJjDt5AAf0kZNo7IsRRuwxDaVHI4xQULI6hkCECExeNZlH1j5Co+RGzpWs/bP/d7dEhF3WjWZbN8NDt/giwZU25LyrYP9D+GLBGsa/MZeCkjKO3GcXrv3rPiTXwCVRRhjxWQZGGPHB3UZNEASuWnIVb296mz6ZfXi1z6t160rWaOdAOaYmj4P8bdA1B665k+2NW3L1U58zf8UWOrbI4o4zB9GjbeyTEhphRDt5kbU3wogMN2tlCFSLwPqS9Vyw6ALHpfbYFsdyT497cCUFLsqstnndr6C0IU/eAZ99AsnJcMTJcNqFfPLDSu589wfK3B4uOGQ3zjho15i/ixFGzCENqUMjjJBgskqGQPgIzNoyiyuXXukYvC9qfxGjOynEqoGVzRvhnutg6a/QpDlcejMbew3k6idnsXD1Fnq0zeaO0wfRsWVsY0+MMOKzjoww4oO7jZoACDy/9nnGrxxPelI643YZxwltlDquARZd6frve6G4GPYejHf0bdw7bQlvf7mIjFQX1xy/F4ftrWxHsStGGLHDMpyejDDCQcvqGgJhIDBxxUSeWvsUHdI6cG/3exmYPTCM1vWoakkRPD4Rvp4BKalw0vksGHA8Y577D+vyCjl49/bcdspAXFJbxagYYcQIyDC7McIIEzCrbgiEgkChu5DRS0YzNW8q+zTax7nDu126kjQ00LJ8kS+j7fpcaNkWrruLW+cWMeXrRWRnpTLupAEM2rVtzF7eCCNmUIbVkRFGWHBZZUMgNAQCBu95O+YxsMlAhzBapirjTwMu770Ibz4FMoYfdDgzB57GHR//yvYdBRzTvwtXH7c3Ka7YSBlGGPFZR0YY8cHdRm3gCJR4Srhh6Q28u+ldsl3ZjO0ylmNbHduw31ppQ5ScUO626Rnk/e1Crt/QmR9/zaVTq0ZMOmMQ3drG5qZBI4z4LCUjjPjgbqMmAAKzt87myt+vZEPZBvZrsh8P93qYepupNtT5mjcHHh4HO3Rvxm68svdZPP7TDrzFRZw/IoezDs4Jtacq6xlhxATGsDsxwggbMmtgCISIgBfGrxjPS+tfcuIvrup4Fee01w0HDbh4PPDa4/DRq+BKYsugI7k2eTA/5+bRtUWW797vGLjYGmHEZw0ZYcQHdxs1QRCYu30uoxaPcrLVDmw80Llxr3mqbjdowCVvE9x1DSzVla5NeazbX3mhtDPppcVcrBv5BneP+uWNMKKGMKIOjDAigs0aGQKhIaAb925ceiOvb3ydjmkdHbXU7o12D61xfa71+Sfw/ANQVsSyFr24tvkRrChJZ0j35txyygCaZEZ3J4gRRnwWhxFGfHC3URMEARHG1Uuu5p3N77B3o70db6n26TWTwbVOQSrV1FOT4POPIS2V15sN5uFmB5DsdXPjX/ZixJ6do3pcI4yo4Iu4sRFGxNBZQ0OgegTWFK/hjF/PYEXJCkY2Hcl9Pe4jw5VRfcOGUEOxGfffBBtXsy2zGWNaH8uclI4M79WcsScNIDMtJeK3NMKIGLqoGhphRAWfNTYEqkbg661fc9nvl5FXlseJrU5kfLfxiQXZx6/B609Akofvsnpwc8sjcWc0YvxJ+zCwZ5uIsTDCiBi6qBoaYUQFnzU2BKpG4K0NbzmeUsWeYi7ucDEXd7w4sSArLYEHboYfvoSMdCY3H8ZzWftwxr6dGX30HhFjYYQRMXRRNTTCiAo+a2wIVI3A5NzJPLrmUecCJXlIDcoelHiQ/TwXHh0P+VvIzWzD9S2OZG12J+46ZW/26toqIjyMMCKCLepGRhhRQ2gdGAKVI3Drslt5ccOLtEltw5t93mzY+aSqWgjvPOe70tUF05rswa1NhnH6sN78a2SfiJaPEUZEsEXdyAgjagitA0OgcgQez32cyWsmk5KUwq1dbm346UEqg0KxGfdcD0sXUJrRiLHNDmNpryE8dsbeNG0UvhOAEUZ8vjojjPjgbqMmCAJTN0/lumXXscO9g1Nbn8rYrmMT5M0reM1vZsEzd0PRdhZkdObG1kdzxl8O4C/9O4WNiRFG2JDFpIERRkxgtE4MgYoRWFm4kjN/O5PcklzHrfb+HveT7kpPXLhEGDPehzQXz6b354chJ3HnqQPITA0vi60RRnyWkBFGfHC3URMEAbfXzZjfx/DGpjfIychxIr27Z0afGqPewpe7zBebsXY5m1ObMqnTsRxz7t/Yv1t46VKMMOKzAoww4oO7jZpACLy74V3GLBuDGzcTukzgb23+lkBvX8GrTn8fXn4I3CV8k9qFxSdewWmH7kVSGKgYYYQBVgyrGmHEEEzryhCoCIH5+fO5ZPEljlrqlNancGvXW53stQlbigrhkdvgu89wp2XwRvcjGXTpKLo1Cz2/lBFGfFaPEUZ8cLdREwgBRXmPWjSK2fmz2T1zd57c9Ulap7VOIAQqeNVf58PDt8LWDaxKac7as66j/8GDQ5YyjDDis3yMMOKDu42aYAiMXzaeFza8QFNXU8fwvV/T/RIMgQpeV7EZbz8LXg+b9hlOo0vGkJEempRhhBGf5WOEER/cbdQEQ+DN9W8ybuU4CtwFXN7xckZ1HJVgCPz5db1bNuJ54GZcv83H7Uqj7J/XkT700JBwMcIICaaYVzLCiDmk1qEh8GcEftvxGxcsvoDM5EwnCWGDv3kvhEXgBbZ/9RnJj00gpUMnSo8/h8aDDwxJLWWEEQLANVDFCKMGQLUuDYHyCJR5y5Dxu31ae1qmtiQtOTTVS0NHsriwmJKf55LZrSdJrdooc0hIxQgjJJhiXskII+aQWoeGgCFQ0wgYYdQ0whX3b4QRH9xtVEPAEIgCASOMKMCLoqkRRhTgWVNDwBCIDwJGGPHB3QgjPrjbqIaAIRAFAkYYUYAXRVMjjCjAs6aGgCEQHwSMMOKDuxFGfHC3UQ0BQyAKBIwwogAviqZGGFGAZ00NAUMgPggYYcQHdyOM+OBuoxoChkAUCBhhRAFeFE2NMKIAz5oaAoZAfBAwwogP7kYY8cHdRjUEDIEoEDDCiAK8KJoaYUQBnjU1BAyB+CBghBEf3I0w4oO7jWoIGAJRIGCEEQV4UTQ1wogCPGtqCBgC8UHACCM+uBthxAd3G9UQMASiQMAIIwrwomhqhBEFeNbUEDAE4oOAEUZ8cDfCiA/uNqohYAhEgYARRhTgRdHUIYzevXsfOX36dDp06BBFV9bUEDAEDIHaQWDOnDmMHDmS7du3PwhcVhujJtXGIHV8DBHGGzk5OUfNmDHDCKOOT5Y9niFgCPgQ+PbbbxkxYoQI4wFgdG3gYoQBjYB3s7OzRx566KFkZ2fj8XhqA3sbwxAwBAyBiBBwuVysWbOGqVOnUlpa+jTwD0BXhNdoMcKAJsB7wEHA1toAvUZntPrOxYYZ+IhyB1AMId05X33PdbeGPqTGQIp/juvuk8bmyfS+qf53LgIKgOTYdF1ne9E7Z/vX8vYE+I71vlrPTYHngPOAGj/pGmHg3Ln+OtAPONv/cTVkXMqAYcDtwFhgKj4MGnJxAxOAPsCpQGkDJ0m97z7APcAzwAv+zaUhz7E2S6lmmgMXJsB3rPeVwfVt4BZgfG1MbkPeGEPFTxiIMHKAPUNtVM/rHSo1HHAy8EE9f5dQH1+nsEFA71Ab1PN6OgB9CtwMPFLP3yXUx5emoC0wJAEkDGHSGljmJ4xJoYIUTT0jDJ86RoSh0+e+/pNJNJjWh7bHAK8BZ8lDrD48cAye8SVgALC7X8KIQZd1uov9/IeB24D76/STxu7hPgTa+CVoqVsbetkF+NVPGHfWxssaYfgI4w0/YQxMIMIQSZ6ZQITxsp8w+iYQYWgDFWHcVxubSR0Y4yM/YRzst8/VgUeq0UcQYSz0E8YdNTqSv3MjDB9hSD2jjWSvBFloxwPvAKf4JY3aWGvxHkOHAkmQPROEMA4ApvjtVHfHG/xaGl8qOKmk9gfya2nMeA7Txa+SutFvo6vxZzHC8EGsDbQl8HyCbCY9/O+sE6hOKIlQjgbaA3JBrHFvkjoAaEfgb8CXwHd14Hlq4xH0vlnAKwnyHcsrTO60/wG+qQ2AjTBqA2UbwxAwBAyBBoCAEUYDmER7BUPAEDAEagMBI4zaQNnGMAQMAUOgASBghNEAJtFewRAwBAyB2kDACKM2ULYxDAFDwBBoAAgYYTSASbRXMAQMAUOgNhBo6ISR7o+tUPTnOmAeUBImsHLTU8qQVsBq4Kc67rKnYB6lv9Dc/gKsDON91Ua+3fpRsr5NwII6nrAvzT8/7YAN/jlWwr1Iy67+5IzCbUukndRwu07+QFMlFPwNWBrheHrXbv61shZYAihxX10rSqSob1Bu0Rv9c1wY5kPKbV7fRTP/epY7udZLXS16Tr2v3l3zG8m8yLV6N3/iyWjWyU6MGjJh7AFMBA7z55XRx6VcMzf4w+lDWShK4KaQeyXrk+9+IMjvev/HFUoftVVHC+tfwNX+pGQadxVwV4i5hJR76DpgqJ8claBPhPstcK8/fUptvUuo4yieREFpirFQwj1l71Swmt5DxB5uORZ41k+W//RnAQ23j5qsr/dTVtJrgK7+da2NXpHcD/szD4cyvkhC60SBmzoYKCGl+n7KfxGP5r6uFAVaKrHeX/3vq0SZM4Arw5jj04Gr/IdHEY2yNf/X/20oMWNdKif631Vkrvx2OhBpfSsoMZzyd0D7lA5/2rtEtEpGqcuWIp7fhkoYSvkrgJU76CJgtj99ucD6AjguhNOjMkEq1YAm7VJ/YMyR/iyvnwF/qWMnb5HFY/4NUwnnNLfK0DrCv8loI6yqnAvc5CdV5Zfa5j/VKeWATmf6YP8vnBVbw3WVeO0tP8Hp8hhtIkpRr7xJIgt9ZLlhPIPmW2tGEf8qwvOJMNrXRlUFpili/XM/KSo1vTIOi+hCfV5JyspsoFxTOlBprkW2ioKXlKbDgdKh14WizLPvA4paF0lq/SmB5EPAYuAoYHk1DzrS/x1LOyCSlGQhEtK7dwdO8uNRF95Xz6A1JyKXNkRzJalI7/lxGA8oglQQ8lfAGEAkqT1BOeQu8R8uwujuf1UbKmFc7l/4V5TLo6OTiiSMMwAlo6uqaEHppHq+P0V0oK5O7DqtnOaPKI0I+Bg3kiQwx39alISgj0NFaRIUBaoN4UBgfRXjarNQ0Yk1uCiz7Sf+j06kodNoXSg6COhUXX6OA3Nfft6qe2ZtlDoQKDJap3hJGE9W16gWfy9JQAcVSQeSBpWlNDDHX/tPkTogVaVG0+lcErNO5+dUIkFpT6jxi3hCxO0EP6Hpu9VhJlB0DcG//ZuhvtOqiuZQp22tXaXDCRQdLmb5JWdt0HXlnSU5SiKQdkASgt49HMLQ4W66P5OtDgUBQtUhWnuBVF3693BU1TtBa4iEIXFTEoU2QCUTFPCBIjFvrl/KkISgE1pFRX1ItSHpQievFUGVlNhspl+0q5V7dEP4uEQG2kwquttXyeeUa0anC6UCCbdIjzrfTyRaaJHoUsMds7r6Ui/qlKycQf2DNk+105xJjaaPQ+8ssqyu6IPUAULZezv7T7B1jTAO8UtAk/0Sb/A76fQtIqguN5iw+cGPjzbMuly0N0lFJslX32BwehN92yJJfduSIKqyWSlNiHDZ239qD7yz7EDaTHUY0jqpK4QRPCf6bvX9hkMYek9hI0lUyUWDi1KgS8o63L+/hT3/DZEwpNcWYSjtr+wXwcYxGbC18MSyEm0rY1kZybUBy+irE3awiK6b6hb5DVH6iOuC+K4LVCRyjvJvdsELQSdtfXjlT+KhLhZtyjqJST2nE18oG3CofUdaT6clfRR6luHlJCedsEQWLfzqJeluqypaC1Jn6VCgnGKSHiVF1jXC0IeuD14bqE7XwUWSkeZHUpKkh8qKNkapeKSm0J9avwFnDklWUoPUlaI51nesb1G2xOBvVbdkaqOXSklkEnwoLP/8AWlEkoi+EUnIOnBonkWyFX0zdQUDSVW3hkkYsrdqPV/rXy/B7yJV1Yt+O5UOl2GXhkgYYljZKSQFSLcbXPS++jCkF9RpWaRSUdFCVB8iF9k7ypfvAXkgaLFWp0MNe1IiaPAocEElqjbpaHX3hU4q+mDCKYHbCCXOC8u6ctmS7A2SIrRRiNB1tW6giNCn+clC0ofIvaqiTUOShTbPn/1qAN1GWNcII6Ai1XrUZh9cpIaUXUPqFz13ZUVqKNXRLYs6WGnjlMQoyUMHH6lglZyxLhTNsb4zHfikatPhLVCkgpUDiw59sm/IgF1ZkTOIyFa4BDyF5EkoW5UulpLTRF1Rs5Z/h0gIQ6pyScsiB6X0Dy46QMsOJOO3CDPs0hAJQ4tL0oFUStroyhcRiTYSEYY2iIqKLlMSYYipteGWLyIdEZNOPlqE8S6SICRJVKSSkOpN1zjKeC2daKhFm4kIRkZVbTIXR+NdEeqgIdaT54eyc8oNVB9BcCprqRN1+tRmIpVkVZuJ1DI6mUv0D1wypE1Tm7OygArXulICtrMjKnA+0FrWmpTkIQmksqJ3etzvEKFNQ6dXXTSktawNONN/W11dWNPa1HVgk/OFvum8oJcSCWhN6zQtspSaraqimyVlC5DHkex7UmlpnWh9yxmkIRGGvlM5BUgbIIyCi6Rx2TdElKoXdmmIhKFNXKetyiQMqSvkm6yPTDEGFRV5UagPGZKlpihftJBlnNJCDhgfwwY/hg20CegEVdGpQm56uiwpXAkjoJqRDlgbTV26wUzSneZGagpJGNpUAkVqR0kYcqvWwaCyzU8bhjxPFJcjnW6gSKWjU6dUGfI0qStFhC81Q0WSnk7ZOuCI4DRXlRVJGNogf/SfzIPnVHed60SqTVRrJd6lKglDG7+kLF3FqnevyoVaeMh7UJKTvAZFPEoLLs86qWl1iq+V+7AjADQSCUN2C63bipyZVZuPAAAgAElEQVRyAnYwuWHr3cMuDZEwtNlL9ynpQRtBsGFbm4Q2e+ltyxuzg8GT3lSEocAegRxsVFMfUnPIZVMGt7pwUUvA+0ueQ1JPBRedOJ/xi6A6VYZSAqdsqbIuDMEFOZQ+Y1lH+m1JGPIn1ykz2E4h24UOBZpjXcdamWeYHBYkVejjko1GRCObiE7w2pT17iIeifBV6chj+V5V9SWyEGlIfVY+dkDPLPKrbiMIeB1Jj13eICo1rQI9pa6S1BbvItuS5liutfIKC54DeYxJitS3Lkky2Ckl+Lk1pyJH2TwkRSl4N1CkutQ3rvWivaAuBvFFQhhyo9e61YGv/PcuDYQOgPIkjOja3oZIGBKrtdAChu01QYtELolaQCINGQor85JSH/pwJEVoQQb78+tUow1JG7N8mutC0SlbKriKdJNSKY3zx43Is6i6opOXjKfyqNKpsy5JFoFnl7pMzycJorwdSZuI5lc/2vgqM9JLr6131WFAKg4VecqIjPQjqUVEpI1V/uzxLgHDdkVzHHAlrsxVNvDsWrt6F7mXllfXakOVakfeNRWpYWv7/TXHInNtclItBqudFIOjQ6HmRweGyqK+5QAhFZT2A6kfy3tCiTgVr6M1VBfUcOUxjoQwRK5yCNG7yT08uAQOllpLItywS0MkDIEgLxCJn+X10BXpp0UOWkwy/uljCiwqMbBOodo0Xw1CVpuvNmFNRnXBcGFPSIQNdFqSEVjPLhE94Iuvk5jITRugvJ0C8Rmy0Yg81SZwstIHKsO5vCd0CpFKpi7fTCeRWptn+TnW/yv4STpa6WpVpILQ+4sEpOtX0clVUogIJRB7IF22vGZ0OpNdQzYBGVujSTUS4ZT+qZlOwpKEtAlK7RqQnALeRDpFi0AD/y6jtozZUtcEPIz0zjoIyXVY5PF70Cgy/ss9t/x6j9XzR9KP4qUkTcn2FnxndcAuF6xm1TcQmGMRhL4FaQNkOJcLrdTHwaQglZckDM2/sNgcyQPWcJuAu7RIUXNfvkgqlIOO7HQB5xuRqd5LjgE67Aa+b/2/9gLZ//TvEaWTaaiEoY1AAMtwpo1DUoUWjIxBAlcMG1Bj6EQqFZMMqLJtBHJNaUOVOkKbjTYnqbi0sPRhybtK3ipVBcLV8Fr6U/c6LUsloc1evvqaW+njdZIs7zoYMJLrwwtIHQF1hToWaWgzEZmqH3lLaeFJTRNsfKztdwweLxCJr9gavZ9sGrqT/QH/s0odGfiINPciR9mbNK9VFW1O8pKqa0ZvPbPUUc/59fcygkslJylXG2t5NUMg/kaHnmAXShk+pf/XetZaDpzS5ZotZxG53taFWBu9rzY/OSXou9Q3KKlC3k1a3/KMkyou4AWnQ5BUanovnbID6S8CRmDZePS+Ik+tHfUndbMOfzL+15WiNSzi02FNqlG9o2wwcnmWRkSSdYAEhIPmX9Jy8L3tOvhJAyJHBv27sNC/SQLVQUjrO6K4k4ZKGJp8eU+IIGQgFQnIUKYNQxtBsHir04f0vzp9SPwN9phQH5oseVXolBmwX0i60OKsS0VqFRkslSIiIBlIahA5SLQNVs1IAhMOkiJ0GlGRrUISWOA0rdxCgSLshI/q1wV9fuC5pEaRNKHTdGB+NMfCIDjQS5uJPEZE9CLJqorIR3hpA64uG0Btz7+IWxKu5i4gFelPEbmkouDEmnKCEPnJ9iGnh+Ai4tEmqfWszUTzq29C716dG3Jtv7MOBFrDskdpjvWsUjPLXicSCBSpj5XmRKk/9H6B9S7MpG3QZqnvQe+rtS3cpCHQN1OZarq231XjaW71TPqGgyV8PbOkIDm2BLw7dSBU2iJ9z8FrVe+mf9NhQcSgH+Gm95XUEnEsVUMmDIGvE4rEd4niAlubSPnUCZqIAKkE2zsCi0VkIdaXTUSnMfUR7Pcfj0VV1Zh6VklNWiSSmioKxpJ6Q6oMpQEJ6H/1//p3Fa2L4LWhv+ujEj51zQVR0qTmWM+uudXGV96AqY9FEevaUCua42A8lU5FKhuJ7MG+/3VpnuUB1ss/R5pjSdDli+ZT6itJwRU5ZugdtRkLG+El1VVd2jiD3ydg+NZcS8LVmi6fwkbfseZYhFD+d+oroL6R6koxJ5rfunbo03NqzvQe+n4DpCHSE9np29OBKHCo054kTGTMr0gqFMlqjvX9SmNQnftxtWu8oRNGtQBYBUPAEDAEDIHQEDDCCA0nq2UIGAKGQMIjYISR8EvAADAEDAFDIDQEjDBCw8lqGQKGgCGQ8AgYYST8EjAADAFDwBAIDQEjjNBwslqGgCFgCCQ8AkYYCb8EDABDwBAwBEJDwAgjNJysliFgCBgCCY+AEUbCLwEDwBAwBAyB0BAwwggNJ6tlCBgChkDCI2CEkfBLwAAwBAwBQyA0BIwwQsPJahkChoAhkPAIGGEk/BIwAAwBQ8AQCA0BI4zQcLJahoAhYAgkPAJGGAm/BAwAQ8AQMARCQ8AIIzScrJYhYAgYAgmPgBFGwi8BA8AQMAQMgdAQMMIIDSerZQgYAoZAwiNghJHwS8AAMAQMAUMgNASMMELDyWoZAoaAIZDwCBhhJPwSMAAMAUPAEAgNASOM0HCyWoaAIWAIJDwCRhgJvwQMAEPAEDAEQkPACCM0nKyWIWAIGAIJj4ARRsIvAQPAEDAEDIHQEDDCCA0nq2UIGAKGQMIjYISR8EvAADAEDAFDIDQEjDBCw8lqGQKGgCGQ8AgYYST8EjAADAFDwBAIDQEjjNBwslqGgCFgCCQ8AkYYCb8EEgOAL/ii+Ta2ZaeQUngYh62v6K0/5uN0oLV+58K15TAO21HX0JnGtJbFFDf2v8cGwFv+GfUeLlxt0kjT7/KGMSy/rr2HPU/9RMAIo37Omz11mAhMY9o9WWSdUEzx+hJKTj6Mw5aW72IGMy5NI21UKaXeUkpvOJRD3whzmBqvPp3pk9NJP8b/Hn8/giPmlx90OtPPSSf9pjLKPG7cE0Yw4t81/mA2QEIgYISRENNsLzmVqW+1pOVfCymkiKKrRzDi7mBUZjKzcRll01rQYlAxzn8XDGPY43UNualM/Sib7CPduPUe1w5n+KTgZ/yO71K3svWjpjQ9pJRSdrDj2pGM/EOduvZO9jz1BwEjjPozV/akUSDwKZ++kUzyUckkrwa2unEPP4RDtga6nMa0kYAkii1JJHVNJvmfwxj2VGVDSu1zJEcWR/FIETUVYbhw9dVzAvlZZB01mMHbAp1NZ/p+XrwfJJG0CujpwTPuEA65K6LBrJEhUA4BIwxbEgmBwFSmvpNM8mAv3reTSDrFg+e0QzhkSuDlpzL1rlRST/Pgec2F63Iv3n8ezMFP6vfTmHaIC9cNSSTdWUhhbhppkk5EKqvcuG8fychpkYI4jWlHe/GOSiJp3EhGzg70M5OZKcA4D562ZZSNDthTPuXTj124+njx6tn0TH8fwYhXgghjchJJQzx4nkwi6SEv3htMwoh0dqxdeQSMMGxNJAQCU5jybiqpQ4HTyih7JJnk10Yycoxe/lM+7QDMceH6dxJJq9NJf7iU0p2EMZ3p/8gm+4mtbP0KKAGKk0nemkzygUkkZXnwnD2MYe9GAuR0po9uQpP78sn/23CGvxXoQ6qlPPKmJZHUI420PYYyVBKFnvXjFFL2BE724n0kiaTvhjP8fP1uClO6pZL6nySSXnbj/syF6wM3blNJRTIx1qZCBIwwbGEkBAIijBRShqeQ0r+Y4r9L5ZROev+hDP19ClMudeG6y4t3QCqpQ9JIe7yEkp2EMZOZZ4tMSindlETSWcMZ/rFAm8GMQSmkTCuhRGRz1DCGFYUL5gxmXJRM8sMePMcPZ/h7wYSxjW3ve/B0c+EaPIxheUGE0c+Fa2ARRRe5cJ1VRtkeh3P45pnMlOT0XBJJw4FWySS/W0aZEUa4k2L1K0XACMMWR0Ig4CeMEWmk7VVMcQbwowvXpcMY9tgMZnzixdtoMYtH5JBzQRppD5YnjEwy/72DHQ+NYMSoYMCmMU2Sxb4uXPsNY9iycMGMhDBcuAaUUrpXGmkdvHi/9OIVKTwwnelvePB038KWfVvR6rhkkt8ywgh3Rqx+VQgYYdj6SAgE/CopGbb7f87ni4Yy9HNgnQfPeBeuKWWUPXQoh946i1lXpJF2TznCOCeLrGcLKBg9jGEPBAM2k5mTvXhPAw4czvD/hgtmpIThxTt4JCN/lxE8meQmwFVevLOA8SMZeftMZp6cRNKrRhjhzojVN8KwNZDwCAQII4kkqXd+nsa024ELvXh/SCFlt2SShxzEQUtnMvPKdNLvrogwtrN9tE7yFRDG6UkkHah+wwU6QBhJJB13EAe9H2jvxZsyi1nvu3F3L6+SkoThxr3/oRy6aCpTR8kg78a9LImkFmWUHXk4hy+WeiqJpFeMMMKdEatvhGFrIOERCBCGC5eI4afpTO8odU5rWnfZyMZHRzDiIoFUFWHkk3/5CEbcHwzmDGY8JEN6pIQxnekXJJP8qBfvccMZvpMw5CXlwfOxF+8uVRHGF3yxayml37akZfYmNr02nOGnKvrbCCPhl3yNAGAqqRqB1TqtawiUJww931SmXphCykEePA+OYIQ8oGqdMGYw4wTg9SSS/hUc9zGTmV2Bzz145I01NNjoHSxh+N9jdCqp+5dR9txIRn7ofw+TMOraImwAz2OE0QAm0V6hegQ+5dMPU0g5JIWUgQdy4J/SaQR6mMWsq7PImlRI4QUHcZAT6f0Zn53XmMZPb2XrlcMZfm/waNOZ/mgSSWfI6C3Jpfon+WONmcxUcN2XwEYv3hNHMGLBdKb3SSb5nkY0Ojyf/PnJJB8URBifykPKi3fQSEb+Vtl4M5hxWhppLxVRNGYkIyeG+1xW3xCoCAEjDFsXCYHAp3z6ugvXsHTSDz6AAyo1Ts9k5mUppNxZSulFwxn+jP+0fkY66U8XUnjlCEZIBbWzTGf6fV68J6eRNvJADvwlXDC9eJNmMetfSSTd48FT6sW70ovXlUzyf4BebtzZwM6odHllJZPcr4SS4bJVVDbedKafmETS8x48Ctz7A8mF+4xW3xAIIGCEYWshIRD4lE/3BlqmkvpNVdlbpzO9Sxllu7lx/3QkRyq9Bv/hPx0KKdwnmeSfRzBieTBgU5nax4OnfRppc6LJCjuNaQoqPCSJpDQXrm8O5uB3pjJ1jxRSmgJfD2NYmcadzvR+ySRnN6HJnAEMKKhs8mYys10ZZXulkLIwEnffhFgU9pJhI2CEETZk1sAQMAQMgcREwAgjMefd3toQMAQMgbARMMIIGzJrYAgYAoZAYiJghJGY825vbQgYAoZA2AgYYYQNmTUwBAwBQyAxETDCSMx5t7c2BAwBQyBsBIwwykE2jnHJQxiSOZvZheN0f00EJRZ9RDBsrTX5gA+yXLjc8bhxrtZeso4M9BVfZeaR5zGs68iEJPhjGGH4F4AurNnGtlOTSDo+iaQuXrzLPfw/e+cBXVWR//HvzC2vpdBrygtiL/t3UVFUhBDA3nZBhRRABddVXJGSgCU2IMG2drBAEkAF166odMEurqu7rqti8pKACFKSl7x27535nwkJJEAgeQlJXjJzDkdP3tTPzL3fO+33Y2/3RM8lp+AU4TTniEG47RRe2yjo5QASCUhhCKE3y1H+8miMblAeRyykFSIIu0Yc/FwOfh6A0zh4EgcPUNB/mTDfGomRKxtSrXVYJ25aX2XCtInLaTVpdOhKEMEVyUhe2pB82mqcD/CBS4f+Fx36sUEEbQR7Hy8KSkyYlUEEZ9fc7ThSG4SvDQBpFqwzKGiIg29gYIuEwcEjpW3Lv6/CquMIyO0qVOF4itfUVfy/Bs1vwbIA5A3F0K/qa8cyLFO6o/s4DdqZgrPgK+ISECKYc/Bnh2DIPu+FbZlHpNVNCkZ1j32ID3OccE4PIvgxAVktbtfq0M/zw/9YZ3SefgbOMA7XudUv1cc0aDcHEdygQFlrwRpmh13k8cBwDL8r0gZHTX3FJTAO/j4DO4WDf0BB/8nBOwO4zgGHFkAg68Ab0Idq62qszu6ETvd44f2EgZUSkCrR0KCpQQTfHIZhCyOVkaj3WqztZsHaqEHrJwwHipvb4mUm/lmwKgwYd47EyJIjtXEN1gyjoC9bsMTzmQ8gioGNp6D/DSF0+UW4qNF+N45UZkv9vh7rT7RgZSlQXDWCQUAsC5ZThXqpCTMQRHDQxbj4n/XVaT7ma8fi2HcccIwIIigMNFYKXaagVbphwHgsBSkbWqpNHakcKRh7fTZfCEC4vlwuXHMOx/CyZVjm6IquL+rQrzVgXFLjZa2+wfEhPrzYDvu7FqxXAIwT3tfWYm2nat/KV5swLxqBER9G4uDagA2dDRhXcfBvNmDDNzVLddU3kV+3YInbyOcezraRaPdqrL6Tgt4vbjQPxdCw/WC3VYarsKqrMD3FwMRsYuhluKzem9j1tUEsQfnge0/45RY+NoZh2Bci7iqsyhBOnPzwP5+ClBvbKoNw6/UO3jnRCednAL4iICNrbrYfKj8hGMfhuDc5+B+iEDXgLJy1LdxyZbrGEejwgiFs+azF2ucIyDgT5pDhGC5s+FSFlVh5ngZttQnzuRSk3HI4tMKmkAbtbwEEhozAiPW1vs7PICCfmTBfTkFKauO6p+3HXo3VT2vQ/sLARgzBkMMuTdUIRgihc0diZJV12PYUhGBw8I8o6O5hGCaW7xodVmFVigOOD33wPTccwyfVZCDG6RqseRfAMAvWKZG+NHUgmJVYOTUKUfN88E0ehmFPHA5c9QzjLQJycjSiTziciZRGd4BMcFgCHV4wxLozBf1AgeKu9pWwb8ngI3zU3YT5GQffuRM7zxmN0WJ99aDwHt6LscH2uVg62ImdJ47G6IpaghHHwTdy8K07sXPYaIz2t6cxuQZrnicg13PwIclI3ieUh2rjWqydRUAesGDdasH6r4ijQPlhGIZtaQ9MhGAQkHViKUmBMkWsqQPYE0Dgm4ZuWq/BmvuccN7lg+/PyUj+R20uq7Aqywnn7AACGclIFktV7SJ8jI97BBH8qtro4sChGFplw6u+UC0Yb3DwswBMABDk4H4O/q1YHWgXUNpoIzq8YAhRMGAI89LBClQMugJXeGv6ahmW6d3RXbi9FGvSA+p7sb2Ft5KiEf2LcJFJQMRyS5WhOBGql6XEnoizDGXnXY2rd7bRsdDoaq3ACrcOfT0HNwjIBUd68a/CqrujEX1vJSrFmrNLgSI2KDdbsF7i4E+mIOW3RleiDSUQexgMbI0NtlODCAZUqPZqC7QbLFhPD8fwOgJwqKqvwZrFFHSsAeOc4Rgulmj2hVVYNdEBx3xhNbc9WaBdgzWjHXC84oPv0WEYNuVIXVq9JPW6HfZL/PBX1uyHcPCvASz4Hb8viuRDJkdqf2v+LgUDH/VmYF8xsK0xiBlUe3Obg9O1WPsBgHMsWOIBPqS/A7GW74Dj2wACb27ExqtrH8etPjmzwoIVb8EaOBIjt7dmhzdX2WKPpzu6v+mAI6UCFeNTkJJ3pLyFyW0KehYDW8HBSxUoJ3HwW6MQlVyO8uV++MeFs+5/pHJb6vd38E5nBxxTNGjbQwhVzbYUKBczsOkUNMqEed3hREMcxz4f579KQa+koH840L/GOqxLU6DkGzBmJSNZuJiN+FC91JZPQYU59qENOd0kPuS6oZswQ68xsJUcXHzkDTFh3uGCq78f/qwN2JAb7rH4iId6FBsgBQMf9TZhfklAtu3AjkG1v0yEYKzG6pUE5Czh87k+n81rsfYUDdp3IYTe+ggfXVV7oC7Dsqhu6LYCQF8DxtntQTDEEeQ92POsE84Jfvizh2HYveGOUSE83dDtBRXqdUEE/9yQr/Bwy2qBdOJ52ndUtKa8VVh1jgJFiOQWBjY4BSmHnGVWC8ZyCnqVBev/UpBSx9HTGqxJV6HmhRASPi7ahWB8iA+PVaF+ycCKdmHXebWXcw/TX4fkvBIrhTvbFQysBwU9LxnJ/2uBPu9QRXR4waheRtggjvY54Rx0Ns4urxkBa7HWTkDEqZc4L7x/vAJXHHLJ5F28m+iAYzMBERu5ybWXpMQJoyCCayio7oPvvEtx6e5IHmHipXYeznvGDvtEH3yPDMfwaQQkrAuONRzEzMMG27IQQvcnI/nuSOZTX91XYuW7FHQIARmUjOR/1RdvDdbkKVDSgwieNwIjxFJp7SWpSXbYn/XDP2U4hj/aHjitxMppMYjJrUTllGQkN7lNa7DmEQp6exDBy0di5NvtgVFbakOHFwxxjFFcGrNgHS/WjWufca++fyA2s4uTkSwc3BwyiGUnDdpHHLwvAzu+9sbbB/ggXoX6CQcvCiGU0tDNz7Y0SGrqUn3UeI4LrtsqUPG4AuWOwx1/bGgbVmP1VRq01wwYc4dhWFZD00VSPOEpj4OPpKDnDsMwsdZ+yCAOBjjhfKAMZWNGYMRLtSOtwZq77LDfF0TwuqEY+nIktf9QdRX7eybMjyloJw3aGYMx+NemtmklVs7ToU8Vx8BTkPJGU/OT6esS6PCCIXCsxuonFCi3MLCUZCSLDeqqIC5QidO1JsxHR2DEHeJvC7HQ3hM9++rQK2pv0n6ID2c74cwKIXRhMpLFvkdVWIu156lQNwQRXJCClH3HJCNtIIrbtT3QI1fc0hUv9hSkzKyvDcJ0iFiCY2Dl9c3KaqddiZVPOOG8xQff9cMxvMotansK7+P9/nbYxUVO6oPvrMtwWdWpsHfxbi8C4nLAsUXc2xF/E8tXGrQNIYSWDcfwMTUcqg9grOLgp1qw/jAcw4sjnZE4QkxBxd2kRclIFqedDgpihv4bfuvJwH4djdGHPQFVvV/4gTigokIVPtbrvfwX6exaq/5SMPbftxAD7RMbbDeci3M9Yj2Ugz+vQRtiwRqZgpS11eJyljgNxcHfqP1Ar8bqwQqUVRYscQ5fXNwrXYu1bg6+UIU6wICRUnMJq7U6O9xyxdIcA8uOQcyMcpR/QUHvoKCVJkxNgwYDBnToP52P86uW28RFSBXqOybMJSlIyRB/q56FZViwfhNmV2ywBYW/ahPm5S64pgcQ+IKDXx7JJ6U+wkenmTCHMbBvKOguE6a45R1HQO52wHGmD767U5AiLi6K02FkNVa/REAuM2Emj8RIMZOFOAHUH/1fESZqTJjXjMCI5dnIVgdj8JRoROeUo7zdzMJWYuVTdthvNmBcmYzkNw81PldjdaYTzjmVqLwpBSnzRZz1WJ8UQuhKAMKH+naxnExBuwO4OQpRV3vhfS4ZyX8l4tK3DM1KQApGNc5VWDWZgDwiNr/F8hEHF7agxIb4tDKUPV5zB2Md1okNzE9CCL0xDMOuqvUFqHRDtxkc/F4C8isBKWZgSQD6WLBuGYERTzVrz7VgZtWbiettsLkDCOwgIOJrWBfvPQpKLViMgd0wHMPFxTIhGJfGIvbtSlQuH4Iho8Xf1mJtVLVZkVMsWD6x78HBdQoq7sG874V36qW49JcWbFazF/UBPrhIg7YcgLhrI2yHiecrShzZtmDl7MbuR2vGkRCMdVj3pgLlMgOGWKbad5FxJVaerkIVYhIfQujfKlSbAuXkEEJrCMiY+jbNm71BRzFD4Qudgm60YBWKj7L6/KGvxup7eqN39nZsnzwEQ6ou9K3H+tMNGO9QUAcAMRbFQQOnGE8E5NkAAvdejIv37UUexWZ0uKylYNTq8g/wwWUatD9x8B4cfDsFfS0ZyW/VHhXi3oYF6xILlqdm1lH79zVYIwwPijy6C/GxYP2j5kUaqaNrIzZGhxAaQUA6Vb8E1Zq2MDDxFc0rUflhzQt/LdbGAbiQg/9U+zLfeqyPF8dFQwi5CYiDgIiH+l8/4sdNkzAp4r8GxbJRV3QV9rZOAtBDsFKglDKwz4ZhmOfA/l+N1ckUVJzseXcwBu+o/ftarO1vwZpAQE6loMIm1ceVqMy/GBfXiRepY+pDfNhHgzaIgm4+3NLRGqz5AwUdxMHXDsXQH0R7xfJoZ3Q+Tod+qgmzDwVVLFi/c/AvhmN41YVQGY4OASkYR4erzFUSkAQkgXZHQApGu+tS2SBJQBKQBI4OASkYR4erzFUSkAQkgXZHQApGu+tS2SBJQBKQBI4OASkYR4erzFUSkAQkgXZHQApGu+tS2SBJQBKQBI4OASkYR4erzFUSkAQkgXZHQApGu+tS2SBJQBKQBI4OASkYR4erzFUSkAQkgXZHQApG47s0BsCTVbbjgFcan7zDpLgPgDB7nt1hWtz4hp4K4J5qRv9ufPIOkSIagDCrI5+3NtDdUjAa3wnC5IMwUSDs2oiHXYZDExDGGoWr2uESUL0EhDVkYa1VMFojOR2SQDcAPwJ4XH58tP4IkYLR+D4QVjG/AfAMgAcan7zDpBBeBi0Al3aYFje+oUMACCc/glGVS1cZDiLQFYDwPPg0gAcln9YlIAWj8fylYDSMmRSMI3OSgnFkRlIwjsyoxWJIwWg8amGuumZJKqfxyTtMineqZxhXdJgWN76hZ9dakqryhyHDQQSEM66aJalcyad1CUjB2Ms/HoD4kjmSb2rxu4j3GgDhIlNsxu0z9d26XdlmShe+CcS/BdU8/1JdMznW6naRWK4TgiGWWgSjz+RYOmgMi+etMwDhalW4qxWslGoT+21mwLdyRQSPEgC/t0Q95EO818nNIwCuqd6kPRx38SIUAiE2visB7AFAW6KjIqwMwUkwEv9tkYEcYXxEdQUbOwCxqSsYCadLcizV7UjBSLwQewGokM/bIUe5BuBOAC+0xDMgBWOvYIi1ZOH0RpzqaUgQXr6EcIjOEoNahoMJCI9zIgjPfDIcTECMOzHLEJwEI/FilGPp0CNFPm/1P0HiHSQOTHzXEg+ZFIyWoCzLkAQkAUmgHRCQgtEOOlE2QRKQBCSBliAgBaMlKMsyJAFJQBJoBwSkYLSDTpRNkAQkAUmgJQhIwWgJyrIMSYY3jcIAACAASURBVEASkATaAQEpGO2gE2UTJAFJQBJoCQJSMFqCsixDEpAEJIF2QEAKRjvoRNkESUASkARagoAUjJagLMuQBCQBSaAdEJCC0Q46UTZBEpAEJIGWICAFoyUoyzIkAUlAEmgHBKRgtINOlE2oS8C/KGMwU9mpCGqvu65/ceuBfPwvXesmxH6ZFWQbXRn5/xS/82WjlJ070cvpcg0KwRoIhk4KIaXcYh/GTFj8yaEY/3vZKD2u0naBqpGh4OjBQfzMxI+GZX7uVfRvk8YvEjaQjmooz0vvqqjkSkUhzoBpfN8pdcnqAwvkPJv6CjZfSHTlWGaynYZR/k7n8W8Iw5kySAKNIiAFo1G4ZORIIODNy3guyqHdEDBCyY6x+cJVbJ1QvnjsVdHRUa9VeAN3RqfmVXlxq1icMYwwLLM4okD4JoDtBldOJBRuZlrPcD+7s9PNS3fXZPT7M6P6ai7HUwqUKyzL/A9RuQcgdm7h5BinrWd5ZfC62PEFwgT+UQ27n08/XdXJxqjOTmf57sqvuGKO6DR2fz1F4b4Xr41nmm29q5MzqWK3r1S3QsNt418SPl1kkAQaRUAKRqNwyciRQMCbP26B067eGPKHkh0ZhxCMvLFXRcdGveat9M+KGZs/W7SpcvHYS0HUqw1mvRRL+OdIXeIN5Ke5LShzXC7tmoqK4N3RGfn3i7hrs4eopycl5Osavc4w2L0Ko88+5Fm0/Z4uF2mhmB79VZt6lc8f+iR6QsFR99O9Oy/9dEqwUaO0wmS8K+Hm2OiMJa/U7qc9eWOvISDzNVWFZfFyBNnI6BsL/hsJfSnr2LYISMFoW/0ha9MMBLwFafPtmj7RNKyhjrRF6w6aYRSkXhntcr7u9QVnxqTmzRG/8/kDNDJpk3Fg3N0Lr3Xrmv1zk/H/xXTbPpxcvCJYvnDcCZzyL8D557Hj8ocfqsqcgxASnrlyb37aKQrgcvgdX5NJC/bVaefisTEOi55GVWurfezSX0S5VYIhnC9xvhyUngCTb4lZ4b+aLF8uTKeDfzVRK/+vby0s5qOqysDpHxCwkqVgNMNA64BZSMHogJ3e3ptcIxjcMgbqY/O/OLC9ZflpI2OiHO/XFoz6mJTnXdUVJOoLCvp7uX/X0D6T3vZV5qWfbhF8TAn/1GULjCCj976cmyPw7Gxa0e+X5QA/iauO82PGLNjngKpsSfpZCiPvgWBBVGrezFqC8SUl/ClGyE/g/H5u8mGdJiz+WvzuL0g93wJdwYg1GdCGUM4v5gF2vhSM5uitjpeHFIyO1+ftvsXegnHPOnR1UtAwbiEW/9qkyv5xziwOhV8Q7bDPqQwaWVFjFs09HJA9i8aOcNj0D4KmmR+TVjBOfLTvWTKms8qUFS6nfaC30v8op/wlTdG3Ocq1bbVnBOGAFoLh7ffz24TiFOjaGdGjF+6oycf38rizLRNrCSNPRaUvnLpPMAi+ouBPUsLzTE7XUUIfiU5blF31+6Kx94PQ63XKBzCi/p1wniwFI5yekWkEASkYchy0OwJlizKejIm2/bXCF6wAR4iIxaGaQITfdm536KrLHzQyo9Lyc+oDsPuZa92qy/YepaSXxQOXxqS9vO+0VPnC1PMVTX3G6dJPrqgIWhy8lBPyE+FkbdDvf7X7xFd+DAesEIxK9+Y3mIKTiU09u45gvDR+oGWyVQTkmai0RdNrBIMAmxSwBVEB5617HIHlCkf3mIz8c7c/NSrKFu38nHD+c0xG/hXegnGvE/DzpWCE0zMyjRQMOQbaJYG9MwxlUshkt4KaX4JXudLdGzgJMc6HOR322T6/kRWVeugZBl84rlOlwgpsunqpPxCaEDNu8cIDYe187uo4pz1mvAHzHAL0ZpweFxPrcPp9wR+sUOjm6IylB53QOhLw8AUDL0Rn5N+4Z2HaKE5QQBR+mWLC4ApdSQm9LCpt0fvexRlvEo5zpWAcqRfk7/URkDMMOTbaHYGaPQyDGYOcY/I/PbCBZflpF8dEOd6tbw+j8NErO3XrHLtQt5Mrgwa7IyYt/5HDQRJ3OBDSXXss5RiF8L9Fu+zp3kr/t8QMpkRPWL5vSakhoJsqGHzx2Bgvo/9knH1DKdHASI/oLo5kctkCX0VBxlsABknBaEhPyDiHIiAFQ46LdkcgnFNSNRAKF47r1Eulz1CFX+sPsWmdxuU91BhAfOE4e4XG1xCOcxgxz4tJXfJxo9JXL0lxBSdxxXF2nU3v/LSBlNB6lqT2zjBEWeX56XMoITM0lRDTNO93pS2+W/xdCkZjekLGlYIhx0CHIBCuYIhjqzamPKPryphQ0JoelZE/LxxgFQUZL6kKvdYIBIZET3hpfWPzKM9PexWcnKMq1kBn6pLSmvRl+WMu1lXbm5ZhPRyVkZ8p/i6O1e7dw9gvGN689KGqqiw3LVZGLfNa1/glX0rBaGwvyPhSMOQY6BAEwhEMIRa6EAu7MjoQCOXE+H+4F8dFc+zoTn/eVkHKbNvZGdX3NPz5aUkmrDPKveyzvn99uaQ21LL8tIE6Vd4LcRawmP+cLhnLi8Xv3iXj7ySmNQTAlKiM/G8P1xEV+WmPEkX5m99kV3fLyH9dxN01f1Ssotvnx8Q6xCXCB6PT8+6sTzD4slH67nJ6nBNawHbD4s0Ee++DyBlGhxj+R7WRcknqqOKVmbcGgYrFGQtdLvu4QGUgxZGad5BtJW9B6p+iusS8WrG78p7o1Lz79i7jpI2LjnUurPQGOSy2BgoC4EQXv+k2lRqh0A++YFlW9+vf8oYKUv8QsLDapmmVBjc+4pz+yDkPEkaTVI1cxQmJMi3j1pi0/RvlZYsy3opyqpf5fP4Losct/ehwXHYtGnuuTdHepAqpME22GGABk9HBhPDeuqqcwiz2cFR6XtWx2j2LMgY4bcpXAcPIj0kvyDhcvt7F4z4A4+cjgDOjJ+b9pzX6RpYZ2QSkYER2/8naH4JAWX7G7ZSQK20wJ+tpi/91YJTyRWPPJao+j3Djiai0xS+J3yvz0q8AJVMNBkYAOwCl6rMcgEqJZljmt0zlf+2auqRc7FOUET5YUfAXbrJTOQFh4ow6U6iu4z8Bw8zpMn7xhppyd7wwIVrVQqs5pzGGZlzQc8xLvx2p4yryxqSA6A+ajPXhlIcI5y8Ti7wFQrI4xYpOGfnzRR5lz6f2B6HPEmK+HzNh6WH3W7yLMh6wgJN14rvNWT3zOVI95O+SQG0CUjDkeJAEmkCAzx8Vu9tujyXMoEFF8/VKL9h+YHbC1AfjbD04mRw7bvGShha3LX+EKzbUrZul6MGo8Yu2NTSdjCcJHC0CUjCOFlmZryRQTWDnooyTdYX/OWqHP5dMWe6XYCSBSCUgBSNSe07WWxKQBCSBFiYgBaOFgcviJAFJQBKIVAJSMCK152S9JQFJQBJoYQJSMFoYuCxOEpAEJIFIJSAFI1J7TtZbEpAEJIEWJiAFIwzgu5eMSVQZvR5MGUg4N6imrDZJoCBmzEv7nN2Eka1M0gIExI1pqtvOoqo6HBY7kXBoXOG/qYS+9cvmL98+Jfv70IHV2L5wVK8oLSrdDBlDFGGfCfjUDFa+2PXG1/aZ7WiBqssiwiBQUZA6FkwZxhX+VVSl/bkD/ZV4nh7TuatLTQdHChdWjTX+lRWyXuw0Ya9HQxnqEpCC0cgRsWfJmAE6UV8gnBxrmPgc4DZNo2eCYY3ptdKj/3LwOfxGFiGjH0UCFYvS7mCEzlZVstuy2E8cvIIDJxNO4yxYS3ggeEuXScvLaqqw87mxcU6ntgSEDAwF2RcKLK7Y1LMs0/o2aLLxXScs+f4oVldm3QQCvry08yxCPojqHuMs27H701h/eQqZ9LavJktekNrbB7xAiDI8ZJFNhJsVuqacwyn52Wv603umvXLQpc8mVKddJJWC0Yhu5GuHqN6ShKUqpVdblnFtdMaSV0Xyivwxt7uiXI/sKQs+0nl8/h2NyFJGbWEC5Quvu5Ir1A1C3olNW/xzVf8tHNeLK+zhKKdtTHlF4LbYcQWPi79zgOxZlPZctEO7viJoTOyUXvCc+Hv5i2MzdIe2yB8yCjo5QuOb00VrC+Not8VtfXuiM2qPTxhxjCOExjKLeWKcgZFk9P57MN78sfe7HPY7fYH9jrTK86+7zKY7Xg0EzQ3+7duu6DXtw8p2CymMhknBaAS0yvy0M4iifmoErddiJ+Rfs+9LZe0Qtbw44X1CyUDVxk52ji6oMjgnQ+QQEH3LCd3IgFdi0vKqbDIFl6afFrLwT8vib3UaV3BV7daU5Y9dqSnamabJzorJyA/Lu17k0Im8mu5alDZLpbjFoZAxfkZywU0j2h4aViMY3meu6oGoqE8shopYppxNxi8K1LRyT0Fqrk1RpyHEUxzjDrZFFnk0mq/GUjAawbJiccYdLqftobKKyomd0pdUfW3WhPL8tDucNu2hQMBMi8rIX9yIbGXUNkBgz6IxAwhRPyaEvBKTvlcwyvPTrnfZ9ef9hjklamzeo7Wr6V2cfnOU0/ZUwBcc50jNz2sDTZBVqCZQkZd+GgNfD0bmRYM+4tXwFZhRXlsw/HnpQ+1OfY03EJgfk7b4ptrw9iy67k82m/4qM3CnKz3vQQl2PwEpGI0YDd78jKddDu0v5RWVIzqNf2llXcEYN86u04WhoJEVlVEwtxHZyqhtgEBZXupdMS77fbu8oTu6jt/rYa8iLy1T1dQ5QctIjU2rawOqbOF1Fzod9hWGwR51puVNaQNNkFUQy4jZo3Sv2/EPEN4jaJal0MpoYuuifsqYWVZbMCrz0653Ou3PV/qDB/l131Nw3XAK7X0CMj86Le9mCVYKRlhjoLwgLc+l29MrgoGzY9MLPq+dSVlBxnU2VVlqWNZ90al594RVgEzUKgR2LUy72GmjrwRN638hPy7rPmnxr6IiZXmp9ymKcpdGyVW2MYveqDPDWDRmsKpp603GlkSnFaS2SsVloQcR8C5KmwxC5hCYV0RlLF3Fl07sVsmC6w8UjPJFaXdER9sf8vmCN7nS9lr+rQneJWMGc0tdTQl7OSptcZrELAUjrDFQnj8232VzplX4jLNixy+q8mJWE2oEw7Ks+1xSMMLi2xqJfiu4dpALttcJIQFuhK6IGr/0m319mp92v0LpnYySq2IOEIzygtTzVUX5yDD4S7EZ+WNao+6yzLoEtj2XluTUyEeU8tei0gtuE7/yZRNjK0Ohj5lllUUnlFxAhq4zxd/LC1KnRjuc87y+4KSY9LwFtXPavWjMYEqFYPBX5MdAXcZySaoRT523IPVZl80xqbwiMKzThII1tZOW543NcNhsi4KmNTMqNW9OI7KVUVuJQOWLqX/kOv2HShXNHzRSO49fvK52VSoLUmcqivagabExUWl5VX4zakLF4rEjdE3/wDD4E67URZNbqQmy2GoC/L1bbRXb97zMKTmdsMpLopzUA280gR3dKyzzPQ5eRi3lCpc3ejeZ/ERwT0HqpFin/dlKnzEtKq2u3/Y9L45JoZr6ASH0uejURXX2Nzo6cCkYjRgBFYszslwuffYeb+X4zulLF9WZYeSl3ua02R7zB43rYzLyX2xEtjJqKxD4ffHYM+2WshwUsSbnf+qUXvcDQFRpz8KxN0U77c9UBIzJsRn5T9T5QMhPuz7aZX/eVxma5DrgC7UVmtPhi+TLxvXyBthnqkq6mqb1PxCqcjAOrugEOIaAWyCkFIwvjs7Iv3/ni2NGdolxvl8ZCD4elbp3NlITdi9MvdKmq69bjN0bnZaf3eHh1gIgBaMRo8G/KGMw0ZW1AcPM65SRP6GOYCzKeAvASJuinGZPe/F/jchWRm1hAuIUDVWwDKBRMI1rnOOWfHyoKpTlXztQV+yfhUy2NDYjf2ztON4XU19TbepIf8g4u8v4Jd+1cBNkcQcQEF4N7TYzjXCawMAV8TMl3CQg0ZyTay3wIAhep4ytiU4veK2yILW3xekmxuGJDdgH174B7i1IvUdX9OxKw7ysS0b+OxL2fgJSMBoxGn56/CJb1+jubyoUQzXFSnam7n3RePPHXeuyKy9V+I2FMQcISSOyl1FbgMDu59NPt9tJgcXR3whZEzv1U5dtKyTRUVEAKQvQoIP6hRtWURW+bJRS5rct1xT1css0r44Zt1h8FGBPXnoKBV3JYL4eW9h/NMnOrloXl6HtEeDLbo6qDPk+s7i5JzZt8Xl1PvLyUx+x6+rtgZCVHpteUCB+K8sbcxagrgJnP1nBbcldJq3ad+u/7bWu5WskBaORzMvz0s6jlLzGwaEqyhuGZTo4o6MVgs0m+CWd0gsKG5mljN6CBCryUx9xdY253burIgBOfiSAChC6two8CmCvRVdvmIq/BPKuOc4g+grG0UtV6TJuccY4ruRAAIp1ZWzqkjqHH1qwKbKoBhCoOiVlBb+wuLUnxlIH1b6gV56XfhzneJkQnEQIxFHcCg56BWeWnVDzspi0l/f5ZW9AUR0iihSMMLq5PC/9HELZOAL1eAZmEYbvSMB6IWqSXJoIA2eLJgkUpA43GD0fRDEBpoETCkK4qIRCmI1Z+DpqXN0N7t3PX3u6btMnEIqTTINTAvoDpcEXXOkvf9WilZeFNZrA9qdGRTmjnbdajAVigo4nDzQ+uGf+NcdQu/0mDn46pUwDU36ExRZHTyhY3+jCOkACKRhN6GQ+f6K2adMmnLFgk9GEbGTSCCHA5w/QRFXJJNnfEdJlDa7mVxMHaPY+/cgp2csPslbc4Ew6QEQpGB2gk2UTJQFJQBJoDgJSMJqDosxDEpAEJIEOQEAKRgfoZNlESUASkASag4AUjOagKPOQBCQBSaADEJCC0QE6WTZREpAEJIHmICAFozkoyjwkAUlAEugABKRgdIBOlk2UBCQBSaA5CEjBaA6KMg9JQBKQBDoAASkY4XeyHYAwQPg9gDpmscPPUqZsIwSOATAagLAd9Z82UidZjeYhcAGAEwEsFW4xmifLjpOLFIzw+7orgF8ACDPndcwjh5+lTNlGCFwN4B8AbgDwQhupk6xG8xB4DEA6gNMBeJony46TixSM8Pu6C4CvAQjHOlnhZyNTtkEClwJ4G4Bwz7m4DdZPVil8ArMBXANgCICS8LPpmCmlYITf71IwwmfX1lNKwWjrPRR+/aRghM8OUjDChxcFQDjOWQLgzvCzkSnbIIELAawAcB2Al9tg/WSVwidwf3W/Ct8Y28LPpmOmlIKxt9+jAbgAsAYOAwtANwArAbwO4C4ANmHItIHpZbS2S0BYK70EgHCoc0v1kpQ44CBDZBMQJuzFc3s3gCsAXAWgGFX+UCI6CF8uwsmTvyVaIV9we1/yj1dvhAUbCF0MPjHQxLKU+P/fhDuFBqaV0do2AfHRID4gnADEeNgt+7Ztd1gjaiee1e7VH3aiX4Vbgkh/B4pxOgXAgkZwCDtqpMMKu+EHJLwSwB+qX/4NzVMMPvE1KoQi0r9SGtrmjhJPiIboW+H/Qn4ItK9eF+50xUxDbwdiIXpGvMPfB/B5S3STFIyWoCzLkAQkAUmgHRCQgtEOOlE2QRKQBCSBliAgBaMlKMsyJAFJQBJoBwSkYLSDTpRNkAQkAUmgJQhIwWgJyrIMSUASkATaAQEpGO2gE2UTJAFJQBJoCQJSMFqCsixDEpAEJIF2QEAKRjvoRNkESUASkARagoAUjJagLMuQBCQBSaAdEJCC0Q46UTZBEpAEJIGWICAFoyUoyzIkAUlAEmgHBKRgtINOlE1oJIGJ0OL7xifrUfqpHNxlGuY2yuj6oplFPxwyp4nQEo9NPIMyOoAopAvjbA83+QZPluefjSy5SdET5yUmqVQ9C3bAKrc+L8oqKjoow2zYk/SkETSWOlgl21o4vXBDkwqViSWBWgSkYMjh0KEIxM+JH6FQZSoHH0YoCRBOfIyzboSTX6GiwM/9D/827bftNVAS5iT0Y4Q9o1DlHMJJFCFkN+e8M6e8nHL6VJmvLGdX9q4W8Q3tznHfpMVozxCdILgj+IQn0zP5wM7rPaf3hXabfYXWSYPxu7GucHrh0A7VwbKxR5WAFIyjildm3pYIxD0Yd5GiKy9VGaQHpgbN4Jv2kN0wNTNBoco01aWmmj7zVW/Ae32NCLhnuwdywh/hhL8cCoTe1m16mcWt7qqmPqg61D+HKkIPlWwqycTyKguoRzUkzkmcoKjK8xYsCwZ+8HN/yvZZ24Vp/b1hFJSE/0t4lup0PFWoYpnWO57pnsuOaqVk5h2KgBSMDtXdHbex3XO793JYjnWKpvQMmIErfs389aM6NLKhxtvjF+gufXzIG5pVMrNEuPJEz3k9XUqlwrdmb/XVjh/3SFwXxVA+JSC6z/SdXefF3XDM5KTsk7TvT/rewugDBGcUlJNGnaR8//33JrL3OvZKyk26gYM/aVnWPxUoJzOV3Vw8rXifz/G4uXGnakR7l4F5CCHnCq+BRdOLhDMoGSSBZiEgBaNZMMpM2jqBxNzECaqmvhAKhB4uySqZeqj6dnuwW2+X7voCHJVBM3j+tpnbdtTbLg6S9FDSCs746UEjeNavd/7qaSyDYx44Jp7pbAMj7H7PNM8LtdMn5SSlKU7lAbPSnFiUWfRBjWAQQhaEWGiGytWLOfhOT6ZnVI0fl6S5STdaxLrfolauBu0hyuj7v8z45eLG1kvGlwTqIyAFQ46NDkEgbk5cvu7Q00K+0J9KZ5a+Vl+jE+ck5iuakmZaZkrxjOLV9cWLy47rrzrVLzjjhd4t3qG7nmj8PobYH1Ht6mZu8GmF0wsfql3WMbnH3Epj6OOh8tCfPdM9/9gnGAp5LmgEMzRoLs75PJOaKVtmbPkM2aAJtoT1AHaZxJxn02wbiElWSMHoEMO7xRopBaPFUMuCWo2AOOXUL/E9Sukwi1mDizOLN9ZXl4S5CTmqXZ3OTZ5eOLVQ+PU+OGRDdzvcBUQjo82gOb4kq2RROG1LvD8xidroZk74lKJpRY/VzqNfbr+/UAd92vSZVxXNKHqjtmCErNCNjLEPVajfEUL+7pnhubvvg32Hqqq6iplsrGEzvnUojv+QkBSMcPpFpqmfgBQMOTraPYG4R+Ic1KDvE5BBhJLziqYV1evOMnFu4oOKXZlpGdYNBy4TVYHKBk20J96rOtU7Q/7QkyX+kttq9hgaCzIswVDJcwYz/lIyteTZxLmJrxNCehbNKBoUPzv+SUrpyMDvgf9Te6jH6rr+TxKUgtHYPpHxD09ACoYcIe2fwCgo8WfEv60q6kUhK5S8ZcaWtYdZknpEsSm3G0Hj2pKsklcOjJeYkzhL0ZUHrKC1uJJU3vz7jN+94QI8rGA81O8maqPPHDTDEIJhGreUTC95Kj43fpzClKcZYZMIJXcwxr4vmVEyJi4n7izNpn0uBSPcnpHp6iMgBUOOjQ5BIC4n7u82h21yyBsaXzKr/iUk9xz3u5zwYYyw80pmlHy1D47YI3AmTFd1dQ4LsTcqfZVpO7J3VDQFXrVg/MI5v61oRtHjdZak5vb7C3UdYklKJc+FjNCtpTNKnxQntWiAroCG4ymnGmd8tCfT827fnL5n6zb9UykYTekdmfZQBKRgyHHRIQi4c90XgmCFZVivlcws+dOhGl31oqX6Bm7xjeZv5sWlj5b6a+Ilzk6cQm30YYtbr/gs341NmVnU5Nnnnj4JulP/kXDycGFm4azadXLnuGerTjXrUDOMGsEQ8eNz4mdpuiZmPKtcAdcl32d/H5KC0SGGdKs0UgpGq2CXhbY0gT7ZfZyqU12q2JQrDJ+RWZpVmlO7Dl0e7hIfZUW9q6jKcQhgdOHMwreqfl8GJX5z/GRVUXMYZ69a26zrawvJge3oN7dfLCd8MgcPlfvLnzncLXB3trsT7PgcDOqe7XsG7Hlsz54qEbg//hhFU1aqDjXJDJlXFk0relP8XdzDILVmGOJvfXP6xqlUPTNoBP+3bea276v/JmcYLT3AOkh5UjA6SEfLZgLiGKuiKwtAMMwyrFc44+tURfWBI5FxlgGCfpzw24unF/+9hpfYD9B1/XMogBW0XqWE/goGW9XvChTO+U7Lsv5eMqNkq/hTv7n9EjjhhZzysordFSf/Pvv3Xw/DniTMTbhLc2j3Wn5ruUWt9yinXbnFhytUOU6NVZPMSnNU4dTCV6vyzul3M42mTwXLg3eUZJY8Ul++fXL7nOuIdWxke9hHhTMKL5B9Lwk0FwEpGM1FUuYTEQTisuO6KHblDhCIG9BdxWufcBIkIJtNauaWTC/5sHZD4nPiz1CIkqMQxWCcqYQTbd/vKggz2O+Ms6nFWcW/VM0O5sSfqRDlU074i57Nnr9iAYzDgek3v1+stdu6n6jkMmYxOwAhQM9rVCukNvpXK2hlezI9n4g8xLIaVejthmk8VTKjZO8M6BChz+w+J+gO/XESIl8Uzii8MyI6RlYyIghIwYiIbpKVbG4CQjionfYmnOgcvKw4s7gIZK8JjgMCQTaUAVsHEAwA/L/66zwzjq0OvmnBJrPmtnVibuKdYLjFYMaQrTO3Htr67SEK6TmvZ5LK1VgSIjtK7yzdUhVlIjTMhwlSbf0KqKoLAHaEo7xkwMQB6qbdm1hL2Lhq7r6R+bVdAlIw2m7fyJpFIAF3jvtvjDN7cWbx3AisvqyyJHBYAlIw5ACRBJqTQDZUZEPMOGSQBNodASkY7a5LZYMkAUlAEjg6BKRgHB2uMldJQBKQBNodASkY7a5LZYMkAUlAEjg6BKRgHB2uMldJQBKQBNodASkYYXZp3P1xx1KN9iQgLBgIbt2Wva0ozKwiM1k2aA+tR3dVVTtRTnUWYL9uzd76e32N6ZbTLVpnen9FU6IpoxU+l+/HHX+t3xZTQnZCP1M3e6tQEVAD27ZP3745MkHtr3VCZkJnw2X00u16J3GnQ2Vq+e7Abs+e7L03vA8V4ubE9aeE9gIDJxbZ6rnLU1hf3P7Z/WNCttCxXOMualCvL+j7qan2rlqV+Sgo3U/uoUAN6wAAIABJREFU3l2hSlfFpkQTi9jA4Ldg/XY4h1W9snu5dV3vCwpiBaztW7K3/Fgv39vjHGo39XjLZsXAgs/r9/58uP5oVR5toHApGI3thMdh6+vvO0uHfgOzWDQRQSfbzYD5cMmskqcam10kxo+bG3eRQpWbCcgxnPGuRCEEBHcXTS169lDt6Z3T+0Qbtz3FwQdycJMSqoDjCwp62y+Zv3xXJ40wxfFz/O2KptzKOe8MC4SqdA8z2HxPkSfnSBfh2irPhJyEP1OFZnKTJwq3rlV3KZi4K45/G6Yxa8usAyzojoKS+MfEmUQhNzG2d5xRUHGp77HirOK/17qbUdXkhDkJA0DwCOV0AFc4I4xQDv5pkAVvqzEZ0lbZ1Psyvz/uWFVVXyAKOZmZrOr+CaFEJ5TsYJy96PF7HkY26rjOTcxJvJkSOpVZrBsAQimtYGDPeRyeBzEZwdpl9c3ue5xu0x9hhA0WfyecUEbZt7AwrXhm8ceRxqsl6isFo5GU43Pjb9c07REWYssAPMpM5qIavYdQcr5pmVcc7gZuI4tqs9Hjc+PvpJzeQjj5DyfcpjrVc62AlVk0raiOfSbRgD7ZfbqpDvV1CjqQgU23uLVWJer5YMjllP/gg+/S32f8XmVWo+rFl5swSlGVZZZlfcgMNpsyaim6Mo1o5HIzYE4qzipe0GbBHKZi7rnueznllxBO/sEMtoEQ4qMKTeaU3yXsTjGLXVySVfJlTRbuue5Jil151jCMN2HhIUKIBoJZlNBhBjNSS2eULqmJ2z27ey+Xw/UeOE7mnN9OdfqxZViDFaI8bsH6SPfrl/2c/XN5pHGLz40/BhamqIr6AzPZVyY1fSpV+3POJyu6MpgF2TRPpmefp8LEOYl/Igp5lRG2ESbuJRbxcZ1PVhTlGpiYXjijcF4NA+Gr3c7sr1BKLzGYkck5f18j2h/B8RgnvMTSrJGlU6ovUEYauKNYXykYjYCb+GBib075p4QSr8KV837J/KVMJBcDW5iDsCxrK9f5OaVT9ls5bUT2ERO17+y+XVWu6p5Znl/jcuMuttlt77Igm144bf8DWdOYxDmJ0xSnkhvyhyaXZpY+sU8Y5iZMV+1qTsAf+OvWrK1PV4nLQ3266UzfAIJOFaxiQI2QCF/bUVrUP8FRsZvtPrMsq2x3xMCqrmiv2b26c437fpv2W2XturtnuzOogy6yDOsBz3TPXeK37rnde7mY65/C3WqgLDBk25y9vsV7P9A7UVf0L0DxU4AGRtbkFTcn7gaby/ac6Tene2Z49r0UE+YmZCoOZY7lsyJTaDnEzJUf2Nc97++Z5FSdG0GwwxFwnPd99vcVYsnTRV0bwdDTH/Kfu/2uvUuY3W/uHuWMc66Fgl4mzHO2zNhSKv7unuu+VnEqL1X5eJ++38d7wtyEG3WXvsAKWncVTi18INLG2dGurxSMRhB257qvU+3qUjNg3lM0vei+2knjc+IfUhX1DmawYZ4sz5pGZBvRURNzEy9W7eqhBSMbNMmR9BYoBoWM0NlbZu5fS+41u9dJDtXxL4tb/yieXnydeDHE58RfbouyvWn4jSc8Uz2Ta4OJmxM3TbfpuaZpXlY8vfidiIZWq/KCg53avwDwj6LMogzxU2JO4lhFVxabIfP24hnFdVy3JuYkvqjq6jjDZ4wsnlW8csDEAdrO/jtXc8JPsYLWqfvMigAQ+2yqTf2GM/6pp7PnIkw6vF2riGE6D65ElviZMOtS7iw/c9fkXeXuHPfZnPN1lNMXCrMK/3rgs6nZtTtMv3lNcWaxWBmAO8e9lFByjeW3ziq+u3hTTXx3trsXcZIfOeM/+RX/4AMFPmIYHaWKSsFoBFj3Q+4cRVemh/yhq0pmlFT5Wd73xTwnYaJqU+ebIfNvxZn7rZ02IvuIjJqQm3CpZtfePtQMQ3z1RfPoj0yYxGvzDtlze63N3VFQEgYk/I9SqgTMwFnbZm7b4c5136Y61cesSiu9cEZdf9rCZ7XNYVtjGdY8zwzP9IiEdYhKx8+Jv07V1KWWZWUXzyi+t/rr915Cyd0hKzR6S9aW5XXG2byEv+kO/VGzwvxbUWbR3+Nz4vsoUH4hhHxaGFs4orYouB91d0II68FhDwVC5x7uUEKk8Ow5tadL7a5erUB5nnP+eElmyTRR96ScpDSikHzTOlhkE3ITJmp2bX7IF5pVklkyu//j/W1GpfEVKMAZH1ycVbx/xpoN6na43+ecnxMyQ6ccbnM9Upg1Zz2lYDSCpnue+0VFVcb7vf7ztt69tc6mWL+cfmOJShZblnXQ7KMRRURc1MMJhlhi0kztM3CUkiC5sCi7KFC7gYlzE1cRhQy1uHVcyfSSze557myq03sCvsDIrVlb61iNTZybOIgq9GOLWXnFM4rHRRyoQ1RYLFPZFJtgcKwF64KSqXv3MNw5bmFefbKpmpeU3lH6Xu2kSfOSRlONvmL6zAc8Mz139X247x80UxPLVy8XzSgaUzuueDGaAfNtcJwSNILnROrLr/dDvQeolvqkylW7BctOGOnLVf5Usa/4XmSjakzFz4ufomnawyzIJhTNKFpYm4Ow8ktUsiIQCjz6a+avUxIfTeyNIL7kjP+7OFR86YGmXJJyk54EcDMz2BmeWZ6v28NYa642SMFoBMnEeYkFqqqmhryhs0ru3r9BWfWQP+y+hoK+XLUWnbl3LbojhMMJRs95PXvYTfsXIPipW+duF2+atKmOqW93rvtNopLLg0bwhK0ztv7PPc89m2gkKxQ82O+2e557IOX0E27xlwqzClMjna1w6KTb9SVEI1dahnVTcWbx/Jo2JeYmPk04uclSrItKppZ8UEcwcpIupzp90wpauUWZRTOEvw6VqMIJ06KizKLxdbgsg5JUmCScLw20mDWwxgR7pLHr+2Df/1MUJUfhio2D9+CEH0dAlpimObNmCc6d485S7Mpso9JIL55ZXFC7jfFz4wdrmrbeClpPeWZ6bun9UO9EzdK+YIx9UZpZesWBVor75fbLAcF0y7AGeWZ6Po00XkezvlIwGkF33wyj0n/u1ju3Vvko2PeQz0sco1BlCbOYnGFUQ6mZYTDKShSfctGBMwx3rvvDKmdGAeu4krtKNrtz3NnUQe8x/eaI4hnFK+vwfSBxENXpRotb+ZE+w+ie3T3K6XI+ThU63jTM+0tmlNxTYx5dtDlxbuLjhJBbTWJeUjr9gBnGw0mjqEKXmX7zQU+W586+uX3/T+Pa15zxpZ4sTx0hPSn7JN1v97/NFX5aMBg8O1JnGLXHQd+svl21WO3PRCHPWtx60/SZY7Zmb/Ul5iTeodiVh1iQjS+aXrToAMEYqena+yzEHivKLLpdzDBIkHzJGDv0DGNu0uNQcCvjbIBnupxh1GYpBaMRgpGUmzRPsSlTg6HglSXTSqrcZtYEcbpC1dUFLMimFGUVPdqIbCM66uFmGF2yu8S4HK6PCCecBujQouyi/RfURkFxD3D/FwQ2v99/5m/Zv213z3P/TXWqj4a8obTizOLFdQTjwcShilNZw0P84cIZhVMjFZo7223ndv4ktdHrDdPILp1WKg5P1DkJlJiTeB8l9C4rZI0uvrP4wD2MybpD/3vQF5xSMr3k0S7ZXeJiHDGbQbCxKLbowgP3MIhJ1jLGogzFOGfr1PovVkYaT3eOWyxZng8T5xTNKvrGnePOoApdZIbM24pnFj9eZ1b2UNINVKfPmT7zLk+m5wH3Qredb+dfAbDK/GUX1Lmot3cP412Rd4AFTtmW1cEu5B5hIEjBaMSTkjA3IVWL0gpYJbuzcEbhg3UEY3ZCjqqp003THF6cVbyqEdlGdNTDCQZGQYn/Y/zbqqKeZfiMs0uzS3+uaWzf2X2P01X9P4yzNzxJnmsxGlb83Pgr7NH2N4wK4/GiGUW31flKnBN/u2bXHmF+dlXRzKI6Bw4iBuDtcMT1intMVdSJzGS5xYHiWYcyhZ6Um5RONZpnBI3JxZnF+44iV80+chKfV+3q9SF/6MKSzJIPkA3d7XCvo6DHM8JOLppetK2Gh7glrirqNxasL0tiS+psiEcMs3oq6s5xvwRgNOPsguLM4o2J8xLPEeLIOX9eLDvVeTbnJOSqDnWaUWlcVzKr5GXxm3u2+xXYcGUoFDp7a9ZWsQdUFXpm9+zhcDr+RwjxlFWWDT6cT/ZIZxhO/aVgNIJa35y+cQpRPgHDThqg59QssfR5uE+8jdk+5ybf41f9Z3ako3hxc+KG2Fy2tSzIbi2cVig2C+uExNzEmYpNeTBYGbxpy8wt+9fpZydOUZzKw6HA/vsZ4p4L1ehGBqbsMncN8M707hSZict/ul3/F6EkZPiMAaXZpbsa0W1tIqpYhrLr9rlUp5MQxBzPLM/d9VUsblZcXyVa+YaqdHOZXjZCHBsVcavvZ3zFOS+tpJXDf5/xu1f8PX5O/E26U3/GCBh1juH2ndP3dpvD9ohlWLd6pnkO6ps2AeYwleh/a3/bz0/8XOd2toje9YGufV2qaxUBiSUBMqgou6io89zOsbE89jNosBuWcX7NfYuqjf9Kc53AFCKhQVsztxaLPMSpKuqk+YbXmFs8szirphrxc+LH6VH6Qu7n9/0y/RexVChDLQJSMBo5HOLnxM/SXNoD3MeXm4p5H2fcSUEfVlX1PDNkji7OqruE0MjsIyJ63ANxfVWbeqs4rsnBj9Gc2qVmpfkpKD6HuGxl4qWimUWfi8aIk0C6qr9LFHI8C7EZLMjeUW3qhVSjc5nJfmMBNrwku2T/Te+5CamqrhaYIfNDQkmWuOnNOHtAcSiXWgHrFk+mJyLNryTmJN6lRqv3mV7TpJwuBVDGKbcJRoQRu8nNT0uySvaZVknISahaegoFQm+qqnqXwQw7N/lcTdeSjZAxsTSz9LmawSKExMmdKwkl8aZh3kEUskKBcjnRiLBI8K034B0RiV/KVeZUCE3njH9gMvNrToVDde1sAGMUVRnALS5m+rNrlvTic+OvURTlZWaxDdSk0xhlFZzwOzVdu9YMmvcUZxbvuzslBNylu14jOhnMOJtpMnOZxrTzucofJxbZHfKHUrbeu1dcZNhPQApGI0dDt+ndop1dnbOoRW8kCglxcMo4Y9ziD5XMKnm4kdlFZPS4uXGnUkrfIoREEZAQAD/n3Cb2I6oEg+E2T6ZHvBSrgjj6qZrqk4SSk7nJKwkl0Rz8OwvWHaUzSsWltf0hG3q8Hj9VUZS/1Zxe4RZXGGfPRoei7/8++3tRXsSFhNkJc6idXo1glY9uOzjUmkYQjeg8yN8qmlU0qeZvQ7KHqB6bJ5srfCLhxKoeZ+LnR4t/KX74QJtaiQ8kDiIamUc4OQkEFaBwccK/CRmhO2ovuUQSuH65/S5lnIkPBAdnPCjsaYHAAY5tHPxpzybPc1iOOuMhcXbiFCiYTlAVWXCzg+C5kC90r9gcr93+xPsTTyQ6eYRQMhAM4ga+ixG2GRzixvzaSGLVUnWVghEm6bgH405TqHIsocQyifmf0umlP4WZVeQly4beK7ZXH83QFEooC6pBbjNthCu8ajz5DN+OmuWSmsb1m9EvNtgl+EeFK91BsLPcX77pcFZB3Q+5T+AGP1FYHOUW/6F4ZvH3kQdqf43FAQDFqTijjKi9G9yu/b+xSkaJQfx1DgVU/xz/YPwpVKXiGCmDhR+KZhb9UB8Hd7a7E3OwAcK6K2Nsh9fv3RSJM4t97eMgxzx0TPeQGUpUoHSFApjc3AUNP5dOqX9ZMi437liVqydzwhVq0J8KZxV+Wx8zcbzZZredISbD4NgT4qFNW2ZuqVoKleFgAlIw5KiQBCQBSUASaBABKRgNwiQjSQKSgCQgCUjBkGNAEpAEJAFJoEEEpGA0CJOMJAlIApKAJCAFQ44BSUASkAQkgQYRkILRIEwykiQgCUgCkoAUDDkGJAFJQBKQBBpEQApGgzDJSJKAJCAJSAJSMMIfA4JdJwDC1k2dG6ThZ9nuUwpmMQBMoOpmrQxHJiCYRQNgACqOHF3GqCZgr74eKSwkW5JK8xCQghE+x84A1gtfzACqXGvKcEQC4n7z2wCEael242b1iK1uWgTx4hN+qLcDuKFpWXWo1DcCmCecRwH4X4dq+VFsrBSM8OF2AfAdgCXy5ddgiFEANgD4DMBfGpyqY0cUgiF8Pwiz5aM7NopGtV6Yx38MwMkAItqsTKNafZQjS8EIH7AQDOHvV9jl32ceOfzsOkRKIRhrAAhLtrd2iBY3vZFCMIRDn9+EldamZ9dhchA+MYQvkZMA/LfDtPooN1QKRviAxf7FNwCEVdaZ4WfToVI6AQjfBGKGMblDtTz8xuoA3qsWjLHhZ9PhUv4VgPABcoJckmq+vpeCET5LsR7/bwDClehd4WfToVJqADYC+BTA3zpUy8NvrHhGa5ak0sLPpsOlvAnAMwD6A9jc4Vp/lBosBQMQX3Bi+noagB0H+leuh7s4dSEEIx2AMDe9EnvzkTzrH6iCmVheuQbAr9VfzVUOhGSol4BgJsbVn6tPlQk/8lSOs8OOGGE+XpxcHARgGIAXqg8M7PM/0k7Gm2inAqB39bMk9lKPepAvOECsq7+vadq58fHx0HUdjIkTjDJIApKAJNA2CVBK4fP5UFpaKt5XBdUfr0e9slIwALGu/mq/fv0uWrp0KeLi4qRgHPVhJwuQBCSBphBQFAVffvklxo4di8rKSrG53yJ7glIwAIcQjBNOOOHidevWoWfPnk3pR5lWEpAEJIEWIfD1119jyJAh8Hq9jwMQx4iPepCCUS0Yxx9//MUrV66EWJaSQRKQBCSBtk7gs88+w4gRI6RgtHBHVc0wpGC0MHVZnCQgCTSJgBSMJuELO7EUjLDRyYSSgCTQWgSkYLQOeSkYrcNdlioJSAJNICAFownwmpBUCkYT4MmkkoAk0DoEpGC0DncpGK3DXZYqCUgCTSAgBaMJ8JqQVApGE+DJpJKAJNA6BKRgtA53KRitw12WKglIAk0gIAWjCfCakFQKRhPgyaSSgCTQOgSkYLQOdykYrcNdlioJSAJNICAFownwmpBUCkYT4MmkkoAk0DoEpGC0DncpGK3DXZYqCUgCTSAgBaMJ8JqQVApGE+DJpJKAJNA6BKRgtA53KRitw12WKglIAk0gIAWjCfCakFQKRhPgyaSSgCTQOgSkYLQOdykYrcNdlioJSAJNICAFownwmpA0TMGoAA9YML0aLD+F3kMHtQt3yzJIApKAJNBwAmWBMuyo2IH+3fo3PBEAKRiNwtVskcMQDIZd72zEry+UI7ClC8wKBf3mHYPul3RrtkrJjCQBSaBjEJi9djZe/fermHjmREw4cwJ0RW9Qw6VgNAhTs0cKSzB+uOEbeF7YCRUqTISQNCUJxz18XLNXTmYoCUgC7ZfAK9++gntW3YNtFdsQFxOH5WOW48QeJzaowVIwGoSp2SOFIRgWfvzrv1H89A4oUOA63YWEOxLQa2yvZq+czFASkATaHwFvwIunP3saL3z1AryGF4wzDOs3DI9d+hh6RPVoUIOlYDQIU7NHCkMwDHju/ww/310JQEf/uccgcUZis1dMZigJSALtj8AXJV/giU+ewLqidQiaQTg1J8b+YSxuPvtm9I3t2+AGS8FoMKpmjRiGYFjYtex1fD+eIODrhriJPXHC/BOatVIyM0lAEmhfBMTG9pJvlmDxN4vhKfNUNa5fl3649exbMeYPY0Bp4w7NSMFonfERhmAAlavz8O11Gip2xKFvajecVHBS69RelioJSAJtnsCb37+JZz9/Ft/+9i1CVgga1TDsmGHIuiALJ/UM790hBaN1uj0MweCo+GAJvhujoGJXX8SP64ETFsoZRut0nyxVEmi7BL779Tss/Hoh3vvxPeyo3AECghO7n4j0P6bjz6f8GZ0dncOuvBSMsNE1KWFYguF97yV8N1ZB5Z5eiL+hJ054TgpGk3pBJpYE2hGB3f7dePW7V/H8V8/jl12/AATo6uiKC4+7EDeddRNO6NH094UUjNYZMGEJRvnbL+PfaRSVZb2QMKkXjn/2+NapvSxVEpAE2hSBlT+uxLNfPovPSz+v2tRWqYqBfQdi0sBJGHncSFDSuL2K+honBaN1uj0swdjzxjL8J53A7+2J+L/0wvFPS8Fone6TpUoCbYPAj7//iLxNeXjt+9f2Lj8RgqTOSRhz2hiknp6Kbq7mvdgrBaN1+j0MwWDY/dqrVYIRqOyBhJt747in5KW91uk+Waok0LoEfIYPy75bhgVfLMDmnZvBwBClR2H4McNxyzm34LTepx2VCkaiYCQBuACAuJrYFcBmAE8C8DaAUCqAIQC+qU7TgCS4HKj6p6BqVXBfEHfpXwPwakMyOSBOWIKxa/lr+D4DCPi7I/GWPjj2iWPDKFomkQQkgUgmsP6X9Zj/5Xx84vkElUZl1ab2mX3P3Lv8dOxI2FTbUWtepAmGEIu3AZxci4gQjHMB/HYESmcDWAGgE4CPAZzXQKqPAvgbgH8B2FMtHCJpNICnASxoYD61o4UlGDtfFvcwgGCgKxIn98Wxf5eCEQZ7mUQSiEgChbsKsfSbpVj63VJs826rEoqETgn408l/wrg/jmvUBbxwAUSaYPQBMBnAtuqZxRwAKoDBALYfBoJ4QQuhEenFHfjvAAxtILSHgP9n7zygqyq2P/yl3JtKQkhIAiSkwk1C6L2KKKKi8lARFQQVREEEGz57F1EUEaSLgIiKCjwLKtKkg/ROQiCETkJLIb381xwu/nk8gdyTcnKTPWuxcJFzZs/59vH8MrNn7+Fh6/W7rfbUrWq2kQ8UFLOfkgvGnB/Z/WgRubk1CHmmDvXGiGDoYC+3CAG7IpCVl4XKqZi0YRJxp+MoKCrAw+RB57DO2vJTi6AW5fY89iYYl4NR86611t/01WzhWoLxPPAU8CygREYJjhKZ4jQlGP2BZsCR4txQjGt0zDAKOD3rF/YMLCQ334fQ54OIHG1baeJijEsuEQJCoAIRWJe0Tqv9tPTAUjLyMrRZRZPAJvRv1p+7Y+/GzaQ+JeXX7FkwagBLAE/r8tLVBKM5sBR4BfjaurR0yAbBGA0MBPoBp4E8QM00skropp8sFsudixcvJjg4uBhdFZDyxa/sHVRAbkF1wl4IJuKDiGLcJ5cIASFgbwSOph7l2x3f8sWmL0jJTKGoqIjAaoH0iOrBE62fILh6cb4Zpf/UlV0w1ObjnwBFt611NrIZOGiDYKgZxnPWGIkJUH2qoiyfAjOK4ZKawCNWYSsEigDVTy+LxVLfFsFI/vx39g7KJ6/Im7AXg4l4XwSjGPzlEiFgNwQKCgv4Zd8vjF83nj3Je7TlJ5VT0TG0I8+0f4bWwa0NfZbKLhgq3vEOcLd1llHXuoxli2DcD7QDDltnFWpjs9ptpdaDXgTUDEQJwdWa+qp/Bah8/EuCoXZc1bFYLJ62CMapKYvY+0Q+BXgR9lJdwkeGG/ryiHEhIARKj8Dmo5uZsXkGC+MXkpGboc0qGvg34KGmD9G7YW+quap9Nsa2yiwYKqttGfC9dZeTIq2C3husMwy1NVdvU3XF1cxFfbHVDq0d1+hIBeXVLEOJhJpdqD9q4XGqxWLpUnzByOfkxCXsezKPAqoR9kpdwt8VwdDrQLlPCFQUAskZyXy/83s+3/g5x9KPacNSCXfd63dnSOshhPmqzaEVo1VWwVA5El8CrYBbrbMD9aFWH/rlQCJws3WHk4pJ6GlDgfHAo8VcmrrchtphpWIYd9giGCc+W0bcU7kU4En46yGEvVVxXiQ9AOUeIVCVCajlp9/jf2fqxqlsObaF7PxsTE4m2tVtp51TcWPEjVqQuyK1yioYauvsVmvOhUrSc7UuB6nf7NVe1FwgHlhsXVbS4xO1LDXbus1XCYctTccuqXyOf/oncU/nUIg7EW+GEfpGqC025VohIAQqCIGdJ3cye+ts5u+ez/ns81qtp/p+9bkv9j6tpEcNd7Wnp+I1exYML+tsQe2SUgHts5fhVYt9aleUygZXS0GXmvpQq2vVDqdN1vtHWX+ofuZtzRhXx9pdr023zi7uABZe7+Irfq5LMI59vIK453Mowo2It8MIfU0Ew0bucrkQMJRAanYq83fNZ/z68RxPO64dk+rl6kW3yG6M6DSCUJ+K/f+0PQrGpRIdKoj8B+BhLRWSYo0PXCuRTsm2ythO+IfEPTVjULuhZgFjrW+VOrvwAWAFsAfIsS5rPQk8A6wE7gTSbHwLdQhGHkc/XE38v7MpwpXId8MJeUWOaLWRu1wuBAwjsDRhKVP+msL6I+tRyXjOTs40r91ci1N0rddVW46q6M3eBEN9aOdZA81qx5Eq86GaKtmhtruqWYPa1aTE45+a+sKqLG8lGCoR7/L2rnVWMtO6DVb9TMm9yvWoZc3qVpnd7tZcDLWc9TIQp8PJugTjyKg1xL+UDbgQOTKckJdEMHSwl1uEQLkSUGdTfLnlS77Z8Q1nss5ocQlVUbZ3bG8eafFIhV1++idI9iYYKpj9uHV3kgpiq9/41d8qRqGiQyoTW9V2yrjKG6FmGGorrErA+/CKa1paCxNuBP60/kyJUKw1eK4izOpXgDPWrbl/We3refl0Ccbh99YR/2oWjpiJ/CCCui+oXcLShIAQqIgEMnMztRiFmlUknE0grzAPL7OXdkzqU+2eolFg2VSULUsW9iYYZcmiPPvWJxjvrCf+9cyLgjE6grrPi2CUp9PElhAoLoEViSuYsWkGyxOXazkVKvlOLT+pIoF3Rd+Fq0n9jmt/TQTDGJ/pE4y3NxD/hhIME5EfR1D3WREMY9wnVoXAPxM4fP4w327/VjtTW5X0cMSR2tVq0yOmB4NbD9bKe9hzE8Ewxnu6BCPprQ3sf/OiYNT7JJLgp42pJ2MMMrEqBCouAXUsqtr9pCrKXlp+cnN200p6PN3uaVoGqxVv+28iGMb4UJ9gvLGR/W9nXBSMTyMJHiaCYYxrVugqAAAgAElEQVT7xKoQ+H8Cm45u0k6+W3xgMek56Tg5OmklPR5p9ohWUdbDrDZyVo4mgmGMH3UIRj6HXt9IwjvpmmDUH1+PoKFBxoxerAoBIaCdoa3iFF9t+4pTGae0QoE1PWpyZ9SdDG8/nDpeald+5WoiGMb4U4dg5HHotU0kvGsVjIn1CBosgmGM+8RqVSagku3UgUZqVrHz1E6tpIfZ2Uzn0M4MajmIzuGd//sw50oESwTDGGfqEIx8El/ZxIGRadoMwzKpPnWeqHy/wRjjDrEqBIpHYNuxbczcOpOf9v5EWk6allMR4x/DA40foG+Tvni6qMITlbeJYBjjW52CsZkDI1M1wYiaaqH2Y6r4rjQhIATKmsCZzDN8s+0brfz40fSjWulxHzcfbo28laHthlLPr2oclyyCUdZv2j/3r08wXtrMgVEXBSP68yhqDVAJ6NKEgBAoSwK/xv3KtL+msenYJrILsjE5Xqwoq7bJ3hR5U1marnB9i2AY4xJdgnHwxS0c/OD8RcH4Iopaj4hgGOM+sVoVCOw/vV87o2LB3gWcyzqn1ZRQJT36NOmjHWpUUSvKlqVvRDDKku7V+9YhGAUc/PcWDn54HieciZ4ZRWB/EQxj3CdWKzOB7Lxsbelp1pZZJKUmkV+Yj7vJnbtj7mZQq0FE+6si2FWziWAY43ddgnHgha0kjj53UTC+jCLwIREMY9wnVisrgWUJy/hi8xesTFrJhdwLWk5Fm6A2PNr8UbpHdbeLirJl6RsRjLKkW8ozjAPPbyXx47M4qSWpr6IJ7GPfZQaMQS9WhcD/Ekg8m8jMLTOZu2Mup7NO4+TgRJBXEL0a9tIS8AKqBQg2QATDmNdA3wzjuW0cHHMWZ5yJ+SaagPtFMIxxn1itLATUuRTzds1j+sbp7Du9T0u+c3V2pVu9btoxqU1rN60sj1oqzyGCUSoYbe5El2AkPLONxLFnMTmYiJkbhX8vEQybycsNQsBKYO2htUzfPJ3FCYvJzMvUKsqqkuNq+emumLu0uIW0/yYggmHMG6FDMApJeHo7iZ+e1rb1NZgbRc17RTCMcZ9YtWcCyRnJ2oxizvY5WkVZtfvJz92P3g17M7DVQGp7SX7T1fwrgmHMm69PMIZvJ3HcaS3w1uC7KGreLYJhjPvEql0SKIJvtn+jlR7fdWqXdqCRytS+rd5tPN76cdqFtLPLxyrPQYtglCft/7elSzD2D9vBofEpmJ1NxPwQTc0eEogzxn1i1d4IbDqySSvp8fO+n7UDjdQsPbpmNH2b9qV3o954mit3SY/S8pcIRmmRtK0ffYLx1A4OfXZRMBrMi8bvLhEM27DL1VWNgKooO2vzLOZsm6OV9FAzihpuNegZ05PHWj1GeI3wqoakRM8rglEifLpv1iUY8U/uJGliMmazidh50fjeIYKh2wNyY6UmUFBYwC97f9GWnzYc3aAl36ml3BtCb2Bgi4F0ieiCg4NDpWZQFg8nglEWVK/fpz7BGLKLpEmnMLuYiJ0fg+/t/te3JFcIgSpGYM+pPXy+6XPm757PhbwLODo4EuEToVWT7de8nyw/leB9EMEoAbwS3KpDMIqIH7yLpMkncXE1E7sgmhq3imCUwAdyayUjkJmbqWVpqwS8o6lHUedWqNPuekT34Km2TxHhG1HJnrj8H0cEo/yZK4u6BCPuiV0cnnISFzczsT/GUKNrTWNGL1aFQAUjsHDfQq3205qkNeQW5mqZ2uo87YebPUx3S/dKe6BRebtBBKO8iV+0p08wBu3m8LQTuLibafhTDD43iWAY4z6xWlEIxKfEM2vrLObunEtqdqoW1A6rHsZ9De/jkZaPaAFuaaVHQASj9Fja0lOJBMPVw0zsLzH4dBbBsAW6XFt5CGTkZGg5FV9t/Yq4M3FaSQ9Pk6d2nvaAlgNoXKtx5XnYCvQkIhjGOEOXYOwbuIcj00/g6mmi4cIYqncSwTDGfWLVSAJ/HvxT2yr7R8If5BTm4OzgTKugVvRp3Id7G96rVZiVVjYERDDKhuv1etUnGI/u4ciME7hWM9Ho1wZ4d/C7nh35uRCoNAROpJ/g878+Z/a22ZzPPq9tiw3wDOC+2Pu0QoFV8UCj8nauCEZ5Ey9BDGPvw7s5Ouskrl4mGv3WAO92IhjGuE+sljeBn/f+zGfrPmP7ye3a8pObsxu31r+Vx1s+TvOg5uU9nCprTwTDGNfrm2E8spsjM62CoWYY7UUwjHGfWC0vAsfTjjN903QtVnE2+yyOOGoVZfs37U+vxr1wcXIpr6GIHTkPw7B3QJdgxA3Yw+EvjuPqaSZ2YQw+EsMwzIFiuOwJqNPvPlr9EVtPbNUytb1cvLSSHiqnIsQnpOwHIBb+h4DMMIx5KfQJxmO7Ofz5CbRdUj/H4HOjBL2NcZ9YLUsCp9JPaZnaahfUyYyTWqyicWBjnmj1BD0b9JSgdlnCv07fIhjGwNcnGI/v4vDUk1oeRux/JHHPGNeJ1bIksObQGj5c9SFrD6/VzqnwdvXWYhXPd3yeUJ/QsjQtfReDgAhGMSCVwSX6BONSpreridgFMVIapAwcI10aQyA9J53J6ydrJcjPZJ6hiCItAe+Z9s9wd+zdWuFAacYTEMEwxgc6BKOQ+EvFB1W12vnR+HaXarXGuE+sliaBtUlrGbd2HCsPrdQONVI7oO6Kuoun2j+Fxc9SmqakrxISEMEoIUCdt+sSjP1yHoZO3HJbRSSgZhWzt85m0oZJJF9I1oaoZhWDWw/m/sb34+IsO6Aqmt9EMIzxiD7BGL6dQ5eOaP0+mpo9ZYZhjPvEakkJbDm2hdGrRrPm8Bqy8rJwdnSme/3uDG8/nIaBDUvavdxfRgREMMoI7HW61SEYBSQ8s53EsWe04yVj5kbhf6+c6W2M+8SqXgJaDagd3zDlrykknU+6OKvwCePR5o/yUNOHtHLk0iouAREMY3yjTzCe3UbiJ2cxOZiI+SYK/94iGMa4T6zqIRCXEse7y95l6cGlWqxCJd11COnAa11eo0FAAz1dyj3lTEAEo5yBW83pEowDz28l8eNzOOFM9FdRBPapZczoxaoQsIFAXkEes7fMZtqmaSSeS9QONqrjVUc7KrVv077a1llp9kFABMMYP+kTjBe2kDhaCYaJ6C+jCHxIBMMY94nV4hKIPx2v1YBasGcB2fnZ2nJq+7rteabDM7QLaVfcbuS6CkJABMMYR+gQjHwOvriZgx+k4qgE44soaj0igmGM+8Tq9QgUFhYyd8dcPl37KYnnEykqKsLX3VfL1laxCqksez2CFfPnIhjG+EWXYCS+tJkDoy4KRtQ0C7UH1jZm9GJVCFyDQMLpBG1W8fO+n0nNSdWS7tSs4sk2T3JjxI3Czo4JiGAY4zxdgnHolU0kjEzTBMMyuT51Hq9jzOjFqhD4BwIFhQX8GvcrY1aPYXfybi1bu6Z7Te6NvZdh7Ybh5yHVle39xRHBMMaDOgQjj0OvbSLh3XRNMOpPqEfQkCBjRi9WhcAVBE6knWDMmjHM3z2ftJw0La+iSWATRnQcQZfILsKrkhAQwTDGkboEI+mNjex/O0MTjHqfRhI8LNiY0YtVIWAloGITC/ctZNy6cWw9vhUcwM/dj14NezG45WBqeUucrTK9LCIYxnhTl2AcfmsD8W9maoIROSaCus/UNWb0YlUIgFbOY9L6SVp5DzWrUGdpx9SM4dmOz9Ld0l0YVUICIhjGOFWfYLy9nvg3si4KxugI6j4vgmGM+8Tq4v2LtVjFtpPbtMON3E3u9GnUh8dbPy6HG1Xi10MEwxjn6hKMIyPXEv9KNmAmclQ4If+WU8eMcV/VtZqcnsz0zdP5cuuXpFxI0WIVsQGx2tnaqgy5mmVIq7wERDCM8a0uwTj6wWriXswBXIh8L5yQl0UwjHFf1bS6OnG1drjRxqMbKSgqwNPsyZ2WO3mm4zNyuFEVeSVEMIxxtA7ByOfYmD+Jey6HItyJeCuM0NflBDJj3Fe1rKZlpzFlwxRmb5vNiYwTOOCgnVMxtO1QekT3wNXkWrWAVOGnFcEwxvm6BOP4+GXEDcujEHfC3wgl7M0wY0YvVqsMgfWH12uxCnW4kaoB5W525/Z6tzOs/TCiakZVGQ7yoBcJiGAY8yboEoyTE5ew78k8CqhG2Kt1CX8n3JjRi9VKTyA7L5tJf01ixqYZnLpwSnveYK9gnuvwHP9q8C/cTOoVllbVCIhgGONxHYJRwKlpv7N3UAH5eBH2UjARIyOMGb1YrdQENh7ZyPh141l+cDlZBVm4Orlyh+UOnmjzBE1qNanUzy4Pd20CIhjGvCG6BCNlxq/sHVhAbmF1Ql8IIvKDSGNGL1YrJYELuReYs3UOk/+azJG0Izg4OBDiHcJjLR6jT9M+crhRpfS6bQ8lgmEbr9K6WpdgnJ79M3sGFpGb60Pos0FEfiyCUVoOqer9bD+xnU/WfKLNKjLzMrUy5N3qdeOptk/RrE6zqo5Hnt9KQATDmFdBh2AUcvbbBex+BHKyfQkZXod6Y+sZM3qxWmkIqFjFN9u/YdrGacSfjcehyEHbItu/WX/6Ne2Hl6tXpXlWeZCSExDBKDlDPT3oEoxzP8xjd38HsjNrUndoLeqPr6/HttwjBDQCqgz56FWjtQqzOQU5ODs50za4LS90eoHWwa2FkhD4HwIiGMa8FDoEo4jz//mO3f0cyEoPIHhwIJaJFmNGL1btmoAqQ/7lli/5fNPnxJ+J1/IqAjwDtGxtdWRqdbfqdv18MviyIyCCUXZsr9WzLsFI++VbdvV15EJqIHUHBWKZIoJhjPvs12p8SjyTN0xm3u55WqzC7GzWZhUqCa9zeGf7fTAZebkQEMEoF8z/Y0SXYGQsmsOOB524cLY2QY/4E/1FtDGjF6t2R0DNKhbsXqCVIVfnbKskPFWGXB2XOrDlQGp61LS7Z5IBlz8BEYzyZ64s6hAMuLB0FjvuN5FxOog6ff2ImR1jzOjFql0ROHD2AJPXT2bBngWkZqfi6OBIh5AO2vnaXet3tatnkcEaS0AEwxj+ugQjc8UMdvQ2k34qmDr3+xHzjQiGMe6zD6tqVvF7/O98tOojdpzagZODkzar6Nmgp5axXcO9hn08iIyywhAQwTDGFboEI2vtdHb0MpN2PIRa99Yg9vtYY0YvVis8gVPppxi7Zizf7/qe9Jx0LQmvUUAjTSi6WbpV+PHLACsmAREMY/yiSzCy/5rKjntcSD0aTmCP6jT8T0NjRi9WKzSB3+J+47P1n7Hp6CYKKcTLxYveDXszuPVggqvLsb4V2nkVfHAiGMY4SJdg5G6ayvZ7zJw/HE7A7dVp9Esj7QxlaUJAEVCzCpWAN2vrLFJzUnHEkQb+DRjebjh3RN+hxS6kCYGSEBDBKAk9/ffqF4z7nDmfGIn/Ld40/r2xCIZ+H1SqO5cmLOXTdZ+y6dgmcvNz8TB50LtRby2wHe4rVY0rlbMNfBgRDGPg6xaMHb2dOHewHn5dqtFkcRMcHGWKYYwLK4ZVdUzqrM2zmLFlBskZyVqsQh2ZOqDFAE0w1BGq0oRAaREQwSgtkrb1o18wHnDkXEJ9/DpWo8nyJjg4iWDYhr7yXL3h8AZGrhjJX0f/Qu2Icje5c1v927TSHmE15HCtyuPpivMkIhjG+EK3YOx6CM7si6JGGw+arWqGg7MIhjEuNM5qalYq0zdN145MPZ52XAts1/etz5DWQ7gn9h45MtU411R6yyIYxrhYv2D0L+LMnmh8WrjTfF1zEQxj/GeY1c3HNmvbZZceWEpuQa42q7il3i082/5ZYgIkL8cwx1QRwyIYxjhat2DsfqSA07saUL2xGy02tsDBJDMMY1xYvlYzczOZtWUWUzZO4UT6CYqKiqhbvS5PtnlS2zKrztqWJgTKmoAIRlkT/uf+dQvGnoH5pGyPxTvGlZbbWopgGOO/crWqZhWTNkxi0f5FZOVl4ersyq31btXyKpoHNS/XsYixqk1ABMMY/+sWjL2D8kje2hCv+i603NkSR7PsrTfGhWVvVc0q5u+ez6drP+XQ+UPaDqi6XnW1goGPtXxMZhVl7wKxcAUBEQxjXgn9gjE4h+RNjakWbqbVnlY4uohgGOPCsrUalxKn1YD6I+GPi2XIncx0CunEcx2fo0VQi7I1Lr0LgasQEMEw5tXQLRj7hmaRvKEJHsFmWse3xtFVBMMYF5aNVbXkNG/XPCatn8T+s/u1WEWQdxAPNXlIy63wdvMuG8PSqxAoBgERjGJAKoNLdAtG3LAsTq1rinttE63iWuLsKYlZZeAfQ7o8fP4wY1aNYf6e+WQXZGN2NNO8dnNevOFF2oa0NWRMYlQIXE5ABMOY90G3YMQ/fYGTa5rhXsukxTBMviZjnkCslhoBNYv4dse3TFw/UTsytbCwEF93Xy1O0b9Zf/w8/ErNlnQkBEpCQASjJPT036tfMJ7L4OTK5rj5m2ixrTkutVz0j0LuNJzAwTMHmfrXVObumquVIVexitZBrRnSZghd68nhRoY7SAbwXwREMIx5IXQLxv4RaZz4syWufiZabGyGa6irMU8gVktEQJXy+C3+Ny2wvTd5L0UORfi4+PBgkwe13AqZVZQIr9xcRgTsWTCcgGpAAZABFF3BSGW0eQBqzebyn6l/LwQuAPk2cq0DmIHTQLqN915+uT7B2DyVhH+ncnxpK1xrONN0XRM86qtHlGZPBI6eP6otP83bM4+zWWe1k/Ba1GnBU22f0mYVUobcnrxZtcZqb4KhPrRdALWvsCmgKqztBp4Ezl3hOi/gE6CNVTQu/VgJjRKLIcDqYrq7PvAqcLNVMA4C44CvreJTzG7+vky3YBx46RzHF7fBxduJJqua4NnQ01bbcr1BBAqLClmyfwlj1oxh64mt2g4oHzcf7om5hyfbPUkdL/X7iDQhUHEJ2JtgRAK/AervbECtx+wDOqvzY67A7AssB3yAz4A84NIeVPXfPwKHiuGaRtZr6wIvA7uAl4B2wIvAh8Xo48pLdAvGwZfPcuyPtpirOdF4WSO8WihdlFbRCZzLPMdHqz/iu53fkZaTpg03yi+KV298lS4RXXByVL/HSBMCFZuAvQlGdaADkAJkAl9ZRaMjkPwPgrHEunxUkujhR8BzQB/rjEKZqQn8AqiTaZRw7LfRzfoF49UzHPu9HWYPRxotaoR3e9mXbyP7cr/8j/1/aEtQG45uIK8g7+8jUwe2HEiEb0S5j0cMCgG9BOxNMC5/TrV4v9Iax1Ai8k+CsdT677foBKR+fd8CnAVuALIu6+cR4AtgMDDZxv5VHGS+xWLpvnjxYoKDi3fOcu7mqSS+fpqjv7bH5OZIw4Wx+NyoJlDSKiIBdaCRVoZ862xSMlO0WIXFz8LQtkPpGdMTZyfJoamIfpMxXZ2APQtGDUDNINQi/tUEYzGg5vrvWWciZ4BtwLFivhTNgM3AbKDfFffcCChBmgo8Ucz+Ll2mltJ+0CUYb6Zw9JcOOLs4EPtjA3y7qZU3aRWNwMrElYxZPUY73EjNKtxMbvSK7cXgNoOJ9FUrqtKEgP0RqMyCobKdFgJNALVorD7SalaSYA1YTyxGwPpuYB4wFnjmCve2BNZYYyo9ruF6NX1QcQ4lcCp2onZsqV8tm1ksFn+bZxhvn+LoTx1xNjkS80M0Ne9Sq2PSKgqBMxfOaGXIZ26ZyfH049qOp+ia0QxqMYhejXtpeRbShIC9EqjMgqEW97sDSYDa1aS237ayfryjrQKghOBarT8wE3jfGvC+/FolROuBFUC3a3SidnKppSslYJcEQ816Qi0Wi7etgnHonVMc+bEjTo4OxHwbjX8vf3t99yrduLce28rIP0eyOmk1BUUFWhnymyNu1kp71K+pNtpJEwL2TaAyC8bVPFMPWGaddajdVSqAfrWmAt0qsK5mCP++4iK1rXeddSfWbdd5DS4/5UjNMNRpN99bLJbbbRWMpJEnODL/BhxxIGq2hcC+gfb9BlaC0WfkZGjZ2urI1GNpx7TtsupM7eFth3N37N3acpQ0IVAZCFRFwVB++846+1A7nLZfw5EqWL4IUMtXKtfj8qbuVUH3H4D7bXwZdAe9k94/zpF5nVEKZJlen9qP1rbRtFxemgS2HN/C+LXjtcON8gvzcXFy0Y5MVYHtprXV7xTShEDlIVBVBWO+dRlJlQDdcQ13hgDx1jhFzysyxm+3xkj+abnqem+I7m21SaOOc+QHNTECy8R61BksyV7Xg10WP8/Jz2Hm5plM2zQNVWVWKXgtj1paWY8+TfvgYZYM/LLgLn0aS8CeBUMFsVWmttolpTK/VXmQy5sqCaJiBlc2Faz+FTgBqJ1OaueUaioYoH5dV0tUl3ZRqViDShSMAZS4HLmss1HWZSoVJ1H92dJ0C8bhD49x+Ds17CLqfRJJ8NPF25Jry+Dk2msT2HliJ+PXjee3/b9pR6aqQHbXyK6aWLQKVmEyaUKgchKwN8FQmdoNAJUfoepITQDUx3eQtTSIEo09VqFQH3IVW1gLHEX7HVD78KtsbbUXVS0xzbjMrerf1fbb8cCwy/79Ur7Fl9byIEpgVL9qq+1G69LWlWJ1vbdFt2Ac+egISd/epAlGxAfhhLygJkHSyoNAdl42C/Ys4ONVH2tHpqrs7FqetejXtB9PtH5CjkwtDyeIDUMJ2JtgqA+tij+0tlJToqGE4GKthYs5Fg9as7vvtAqCiheoMiKqqXUClZX9NrDgiiUmlc09GlCZ3S9c5hU1k3nDmu2thCdVVXWwlgh52FrLylYn6hKMvM1TOTzmCElf30QRRUS+F07IyyIYtsLXc70qQz565eiLs4r8LC0JT5UhVzugWte99Drq6VnuEQL2Q8DeBEPlL6gyH7WslWYvLTmp5Sf1M1VPSiXTXRIItYVI1YK6tPdUffA3XJGxfclbKptKJeqpYobqz+VNzWyUAKlChkpA1Fbd/xSzFtU/vQ26BENleh8de5ikr26mUM0w3g4j9LVQ+3nb7HCkqgz53B1zmfLXFPak7NGyaFTpcXVc6oDmA/Bxl0x7O3SrDFknAXsTDJ2PWeFu0ykYUzg2LolDX96iCUb4G6GEvanSPKSVBYGkc0l8uuZTrQx5dn62loTXqk4rnunwDJ3DL248kCYEqhIBEQxjvK1fMD5L4tBMq2C8GkrYOyIYZeHCH3b+wKQNk9idvBtVltzLxYuBLQbycPOHCawmuS9lwVz6rPgERDCM8ZEuwcjbPIVjEw6ROEMJBoS9HEL4e6pgrrTSIqBmFapg4Nfbv+Zc9jlMjibtcCMV1L4j6o7SMiP9CAG7JCCCYYzb9AvGpEQSp3e7KBj/DiF8lAhGqbiwCC35bvTq0ahts2pTgbeLN/c1vI9h7YcR4BlQKmakEyFgzwREMIzxnm7BODHlAAem3aYJRsiIYCI/lMqnJXXh8dTj2vLTD7t+4EzWxbScprWaMqztMG6Puh0Hh8sru5TUmtwvBOyXgAiGMb7TJRi5m6dw8vMEDk6+jQIcCHk2mMiPRTBK4sIlCUuYsH4Caw6voaiwiOpu1ekR3YOhbYYSWkN2oJWErdxb+QiIYBjjU12CofIwTs2II2Hi7RQUOVJ3eBD1xqpaitJsJXD6wmkmrZvEnB1ztFmFmkXE1IzhmfbPaLEKOTLVVqJyfVUgIIJhjJf1C8asfSRM6E5BoSPBT9Wh/jgpm22rC5cmLGXyX5NZk7SGnIIcbQfUvQ3uRR2ZaqlpsbU7uV4IVBkCIhjGuFqXYKjEveTZezkw/g7ylGAMqY1lgnzgiutCNav4Zvs3TNww8e8jU+v51uPxVo/zUNOHituNXCcEqiwBEQxjXK9bMFLm7CZh3J3kFTgR/ERtLJNEMIrjwvWH1zN2zVhWJq3Ujkx1N7nT3dKd4e2Gy6yiOADlGiGgToxbv55bbrmF9PT0ccDw8oAiW04uFkxUZ3rbfIDSmW93Ev/pXeTlORP0WC2ipqqyVtKuRuBs5lnmbJvDjC0zOHL+iFZ5LMovSkvCe6DxA5id5chUeXuEQHEJiGAUl1TpXqdfML7byf6xd5Gb60zQo7WImi6CcTXXbD+xnY9XfsySg0u0w43Ukak3ht3ICze8QIMAVfRYmhAQArYQEMGwhVbpXatfMH7Ywf4xPTTBqPNwINEz1PHk0i4noMqQf77pc+2Ao8Oph7XSHiHVQ7Stsvc1uk8ON5LXRQjoJCCCoRNcCW/TLRjnFmwj7qN/kZtjok7fQKJni2Bc7ottx7dpSXi/xP2COhVPxSo6h3XmqbZP0TJYnZ0lTQgIAb0ERDD0kivZffoF48etxI3uSW62idp9Aoj5Sp0JJU2dfKcytVVg+2jaUYqKiqhVrRaDWg5iQMsB2nKUNCEgBEpGQASjZPz03q1bMM7/spl9H9xNbpaZWvf70+AbWYvfc2oP49aO0w43yszLxNnRmS7hXbQdUHJkqt5XVO4TAv9LQATDmLdCt2Ck/rqJfaPuISfTTK37/In5NqbK1jpSS04/7vmRT9Z+QsKZBBxwINAzkAebPKidr13NRR3IKE0ICIHSIiCCUVokbetHv2As+ot9I+8l54ILgffUpMHcBjg4Vb2dyofOHuKDlR9cPDI1N+vi4UbBrXi588u0DpYjU217HeVqIVA8AiIYxeNU2lfpFoy0Pzawb2QvsjNcCOjpR+x3sTg4Vx3BULGJebvmaYHtnad2Ukgh/u7+9GvaTw43Ku23VPoTAlcQEMEw5pXQLRjpS9ez991eZKe7EtDDjwbfNcDRrI4cr/xNHW6kKst+v+t7MnIztMONmtZuyrPtn+WmyJsqPwB5QiFgMAERDGMcoFswMpavY8/bSjDcCLjDjwY/NMDRpfILxsK9C/lkzSfsSt6lJeH5uPpcjFW0fhL/av7GeFGsCoEqRkAEwxiH6xOMTVPJWLmWve/cS9Z5T2re7kPDeQ1xdK28gnH0/FGmbZzG1zsuHpnqhBPNajdjSJsh3H3Jrz0AACAASURBVBl9pzHeE6tCoIoSEMEwxvG6BePCqrXsHXk3mae9qNnNh9j5sTi5OxnzFGVsdUXiCt5f/j5bT2ylyKEIL7MXd1juYESnEdTxrlPG1qV7ISAEriQggmHMO6FbMDLXrGHvqJ5knKyOf1cfYhfE4uRRuQQjOSOZiesn8t2u70i5kIIjjlrtp6fbPc0d0XdoO6KkCQEhUP4ERDDKn7myqF8w1q5m3wc9ST/uQ80u1Wn4Y0OcPCuPYKw4uEJLwlNHphYUFuDt6q2dgKfqQEX6yXG0xryuYlUIXCQggmHMm6BPMDZOJXPDKuI/6kFqkh9+N3jT8KeGOHs5G/MUpWj1XOa5iwUDt8zUZhUqCS+iRgRPt3+ang16YnIylaI16UoICAE9BEQw9FAr+T06BWMaWX+tIG7MXaQeDMCvoxcNf26Is7d9C8bqQ6sZv248qw6tIrcwF3dnd3pE99AC29H+Ulyx5K+b9CAESoeACEbpcLS1F/2CsfFP4sfexfn9gfh1sApGdfsUjPNZ5/lq61fa+donM05qNaBCq4fyRKsn6NesH46OEquw9cWS64VAWRIQwShLulfvW7dgZG/+k/3junN2bx1821aj0cJGOPvYn2DsOLGDkX+OZE3SGnIKczA7muka0ZUXOr1AdIDMKox5LcWqELg2AREMY94QfYLx1zSyty4nYcLtnNkZTI1WnjT6rRGmGvazvp+ek87sLbO1WEXiuUTtyFQ1q3i81ePc3+h+PF08jfGIWBUCQuC6BEQwrouoTC7QLRg525eRMPE2Tm8LpUZzDxr93giTn30Ixs6TOxmzZgxLEpZohxu5OLnQObwzz3V4jia1m5QJaOlUCAiB0iMgglF6LG3pSb9g7FjGgcndSNkcjk9Td00wzP5mW2wbcu3CfQt5d9m7HDx/UNsuW7tabYa2HUrvRr21rbPShIAQqPgERDCM8ZF+wdi5lANTbiVlYzjVm7jR+PfGmAMqtmCoooH9v++v1YFyM7nRKaSTdl5Fu9B2xtAXq0JACOgiIIKhC1uJb9IvGNuWs3/ibZzZHoJPC3cthmH2q7iCkVuQy4u/v8hX27/Sqss+1OQhXrnxFTncqMSvkHQgBMqfgAhG+TNXFvUJxsZpZG1cwf5P7+BcfC1821ej0c8Ve5fU4v2LGfLjEM7lnKNF7RbMuncWAdUCjKEuVoWAECgRARGMEuHTfbNuwcjcsJK4j+4iLckfv85eWmmQiprprXIrBi8YrJX58Hbx5sPbPtSytqUJASFgnwREMIzxmz7B2DSVC6vXsO/9u7mQ7E3NW6zVaito8cEPV3zIx6s/1rbOPtT4IU0wJBnPmBdOrAqB0iAgglEaFG3vQ59gbJ6KdoDSO73ITnPDv7svsfNiK+QBSpuPbuaxBY9xNO0ooT6h2lKUlPmw/UWRO4RARSIggmGMN3QLhjrTe+97vci54ELgv2rS4PsGFe5M79TsVIb9PIxf43/F3eTOWze9pZ23LU0ICAH7JiCCYYz/dAvG+YWbiPvgHnIyzdTq7U/MNzE4ODgY8xRXsaoyuV9e/DJZ+Vl0i+zGtJ7TcDe7V6gxymCEgBCwnYAIhu3MSuMO3YJxdsFW4j/uSW62idp9A4iZHVMa4ym1PuJT4hm0YBC7U3ZTx6sOE++aSLsQybcoNcDSkRAwkIAIhjHwdQvGmbk72T/2LnLznAl6tBZR06OMeYJ/sKoyuJ9d+Cxzts/B7GTm2fbP8nyn5yvM+GQgQkAIlIyACEbJ+Om9W7dgJM/Zw4FP7yCv0IngJ2pjmWTRO4ZSv29R/CKG/TKM05mnaRPUhun3TCewWmCp25EOhYAQMIaACIYx3HUJRt7mqZycEceBCbdTgCPBw+tQf2x9Y57gCqvHUo9pu6I2HtuIr5svY7qP4XbL7RVibDIIISAESoeACEbpcLS1F92CcXxKAgen3UohEDKiLpEfVoxzrlXOxSdrPyG/IJ/+zfpfzLlwkAOQbH0x5HohUJEJiGAY4x1dgpG7eQrHPjvEoZm3aIIR9koI4e+GG/MEl1ldn7SeJ358guPpx4nyi2JKzymSc2G4V2QAQqD0CYhglD7T4vSoUzCmcnRsEklfdaWQIsLfCiXs9bDi2Cuza9SBSIP/M5hF+xdplWhHdRvFg00eLDN70rEQEALGERDBMIa9bsE4/NERDn97E1BExIfhhIwIMeYJrFZnbp7J60teJzMvk271JOfCUGeIcSFQxgREMMoY8FW61y0YSaOOc+SHzqo8E5Yp9ak9qLYxTwDsOrmLQf8ZRPzpeMJ8wpjcYzLNg5obNh4xLASEQNkSEMEoW75X6123YBx69yRH/tMJJ0cHYr6Jxv8+f0OeoLCo8O+cCycHJ0Z0HMFzHZ8zZCxiVAgIgfIhIIJRPpyvtKJbMBLfSOHowg44uzjQ8KdYatxSw5An+HH3j4z4fQTnss/RLridFuiWnAtDXCFGhUC5ERDBKDfU/2VIt2AceOUMxxe1w+zpRKMlDfFuXf7nYZ9IO0G/7/ux9cRWanrUZFz3cXSt39UYkmJVCAiBciMgglFuqEtHMBJeSOX4sla41nCm6ZomeER5lPsTjFw+kvHrx5NfmE//JtacC0fJuSh3R4hBIVDOBEQwyhm41Zy+GcamqcQ/m8HJVc1xDzDRfHtzXAJcyvUJVh5cyeCfBpNyIYXYgFg+v/tzwmsYnwtSrhDEmBCoogREMIxxvG7B2Dc0i+QNTXAPMtMqriXO7s7l9gQZORla+Y+lB5ZicjLx4a0f0qdJn3KzL4aEgBAwloAIhjH8dQvGnkF5pGxtiFc9F1rtaoWDufzOwpi6YSpvL3+bvII8rU7U+DvH4+niaQxBsSoEhEC5ExDBKHfkmkHdgrH74UJO746hehM3WvzVAgdT+QiGyrkYMH8AB84eILR6KDPunUHDwIbG0BOrQkAIGEJABMMQ7PoFY0cfB87FW/Bt70nTP5uWy/Gs6pyL5359jq+3f42ToxPPd3heci6MeW/EqhAwlIAIhjH4dc8wtvcycf5QBP5dvWm0qFG5HM/69dav+fcf/9aWotoGt+WLe77Ax93HGHJiVQgIAcMIiGAYg16XYGSvn8aOe11IPRZK4L98aLig7JeETqadpN8P/dh8fLN2zsWEuybQtZ7kXBjz2ohVIWAsAREMY/jrEowLy2ay834z6SlB1OnjR8xXZX+e95tL3mTqxqnkFeYxsPlA3u76trZDSpoQEAJVj4AIhjE+1yEYRaT98g27+jpxITWQ4McCiJpatud5Lz+wnCE/DdGOXG0U0IhZvWYR5B1kDDGxKgSEgOEERDCMcYEOwSjk7Hfz2f0w5GT5Ufep2tQfV3bHs2o5F/MfY8nBJbg4ufBhtw95sKmcc2HM6yJWhUDFICCCYYwfdAhGASkzF7J3YAG5BT6EPh9E5OiyO551wtoJjFw5Ugt094rtxUe3f6QdkCRNCAiBqktABMMY3+sQjHxOTlzCvifzKKAaYa/ULbPjWeNS4ugztw+Hzh+irnddbSlKci6MeVHEqhCoSAREMIzxhi7BOPrRSuJHZFOEGxHvhBH6amipjz63IJfnf32euTvn4uzozIgOI3i6w9Olbkc6FAJCwP4IiGAY4zMdgpFH0jvr2P96Fo6Yifwwgroj6pb66Odsm8NLi14iOz+bzuGdteKCXi5epW5HOhQCQsD+CIhgGOMzfYLx+l/sf+cCjpioNzaS4OHBpTp6dc5F/x/6s+X4FnzcfJjSYwpdIruUqg3pTAgIAfslIIJhjO90CEY+iS9v4sD7aZpgWCbXp87jdUpt9Kr8x2uLX+OLzV/g6ODIgOYDeOvmt3CUcy5KjbF0JATsnYAIhjEe1CUYB17YQuLo85pgRM+Molb/WqU2+hUHV/DEj09o51w0DGjIV/d9RR3v0hOkUhuodCQEhIBhBEQwjEGvQzAKSXhmK4ljz2BSgvFtNAG9A0tl9Gk5aTw27zGWJS7Dw+TBe7e8J+dclApZ6UQIVC4CIhjG+FOXYMQ/tYOkz1IwO5uI+T6amv8KKJXRf7L6E0avGk1BUQH3xd7HJ3d8ou2QkiYEhIAQuJyACIYx74MuwYgbvJPDk5Mxu5hosCAav9tKLhgJZxLo/XVvjqQdwd/Dnzn3zaFx7cbGUBGrQkAIVGgCIhjGuEeHYBQR99huDn9+AhcPMw1/jsHnxpolGv2F3As8v/B5ftjzA27Obvy7078Z0mZIuZRML9HA5WYhIAQMISCCYQh2PQcoFbHvkd0cmXkCVy8zjX6Nwbt9yQTj0pGrOQU53Bh2I9PvmU41l2rGEBGrQkAIVHgCIhjGuEjXDGPfgD0c+eIErp4mGi6MoXon/YKhdkUN/Wkopy6cItAzUDvnomNYR2NoiFUhIATsgoAIhjFu0iUYcY/v5vDUE7i4m2n4Uww+N+kTjKRzSQycP5BtJ7fh7uzOaze+xsBWA40hIVaFgBCwGwIiGMa4SodgFBI/eCdJKujtaiJ2fjS+OoLeWXlZPLfwORbsWUAhhdwTc4+2K8rF2cUYEmJVCAgBuyEggmGMq/QJxtAdJE1IwWwy0eCHaPzusn2X1GdrP2PUylFarah2we2Ydvc0AqrZ3o8x2MSqEBACRhKwN8FwANQ6TDigDoPwB04CC4CsK0CqX5nvAsIA82U/cwRyge+Ag8WA3xZoD6j+1L1F1ntcgaXA8mL0ceUlugQjYfh2EsedxuSo8jCi8L/btsQ9dYLesF+GcTLjJLWr1Wb8nePpFNZJx/DlFiEgBKoiAXsTDFWedQ7QzvrxVj7bAXQFkq9wYA3gd6AREAcUAkpw1J9sQNXsXlcMp48C/m3tI/Myu+pg68nA+GL0UQqCUUDCs9tI/OQsJpyJ/iaagPuLLxgqbvHIvEfYdWoX7iZ33rzpTR5u/rCOocstQkAIVFUC9iYYqriR+njnWAVCffTTAfVr8pWC4QssAzKAu633KLFQTc0S1L/nF8PxHwMDgG7AXsDJeo+abSgBuXJmU4wu9WyrLeDAiC0kfnQOJ0xEfRlFrYeKV0sqPSedl35/iXl75lFYWEi/pv14r9t7mJ0un3gVZ9hyjRAQAlWZgL0JxuUffLVEtArwsS4Z/ZNgLAHOADeXwMkfAf2BVkBiCfq5/Fa1nDXPYrHcvnjxYoKDi1OmPJ+DL23m4KjUi8UHp0dR69HiCca4teMYtWIU+UX5tAtqx5S7pxDgKXGLUvKldCMEqgwBexOMyx2jhELFEDyBDleZYSjBOAvcYb1Rz2zgkmCoWYyKeailrbxSeEN+slgsd9oiGImvbOLASNvKmy9NWKrFLZIvJFPLsxZT/jWFtiEqLCNNCAgBIWAbAXsWDBWjUIJwLcFQgqIKIx0BPIAU4D/Al8CeYqJSS1LPAoetfaiAubI7G1hcjD7UcXVqOcsdKLAKjpphPGWxWJoUXzDyOPT6RhLeydBmGPXH1yNoaNA1zSecTuCxBY+xK3kXXmYvXu/yOv2bq8mSNCEgBISA7QQqs2AoQXkfUB/no9YPdSzQwzpTeADYWAxkTwI3AgeswXL1lb7TKgBKSKZep4/6wG+AilCr2IuKn6j4h4fFYjHZIhhJb61n/5vqiFYTkR9HUPfZqx/ReiHngnY29/y987XhPdT4Id6/9X1MTipWL00ICAEhYDuByiwYKjitfqtXQfFLTcVA1K/YM4BFQM9iBK1VH+pDr2YHl1pLYC6gCi+pLbfx10CvttBGW7f2KrFQgXY123nfYrG0s0UwDr+3jv2vqlU1M5EfhBPyQshVzX608iPGrBlDfmE+nUI7MaHHBIlb2P7/h9whBITAZQQqs2Bcy9FKLNRHXy3mqy23epqaXajlqn7W5Slb+7AxhpHH0Y9WETdCaZcrEe+GEfpK6D/aXBy/mOELh5OSmUKwdzCTe0ymVbCK2UsTAkJACOgnUFUFQ+Vy3GMVjK068fUBvgKGA+Ns7ENH4l4+J8YvY9+wXArxIPz1UMLeUjmJ/932pexjwLwBJJxN0PIt3r35Xfo0VUOVJgSEgBAoGQF7Fgy1HPSnNejdBjhXTBRqOWg1oPaVqhlGUjHvu/IylbA31JrjoTLNbWm6BOPUlD/Y+0Q++VQj7KW6RIyM+C+bKt9C1Yn6ce+PFFHEwBYDeafrOzg5XkodsWWIcq0QEAJC4L8J2KNgqI+t+gJWB36xCobKszhtjTOoLG4VK4iyBpr3A2nWf1OlRF4BHgUmAsMui03cB6iSrfOAKVZMKvmvNbDPms9xKf6grlWCoWYntwGnbHyxdAhGAadn/sKegYXkFvgQ+nwQkaNVdZSLTQnE6JWjGbtmLIVFhXQI6cDkf03Gz8PPxqHJ5UJACAiBfyZgb4KhkvXUh76ZdaeR2vWkdhzttO6CUn+rJSKVe6FiC2oHk/qYq+Q9FfBWmeKqFpXaEvv8FbkbbwOvAdOtwqGIqR1OqnyIyr04bg1Yq91XKniwCRhs/dvW90uHYBRy9tsF7H4EcrJ9CRleh3pj6/1td1HcIi1ucSbrDHW96vL5PZ/TtHZTW8cl1wsBISAErkrA3gRD1bJ4A2hw2WxCPZwSEmfrbqV3rTMKtY21O9AcUL9mK8FQH30V8FZ5FCqf4vKmciXUYv/PwPfWH6gtubdad0KpdGy1JzXVmmG+8B+SBYv7qukQjCLOz/+O3f0dycrwJ3hIIJYJFs3enlN7GPLjEPak7MHbxZs3urxB32Z9izsWuU4ICAEhUCwC9iYY6qEulQe52gNeqiZbLAAGXaRLMNIWfsOuvo5cOF+Luo8FYplqITMvk6d/flo738LZ0fnvuMV1KRn04GJWCAgB+yVgj4Jhv7T/f+Q6BAMylnzJzgecyTgdRNBDNYn+MlorKPjsz8+izuXuHN6Zz+78TOIWleENkWcQAhWQgAiGMU7RJRiZy2ex434T6clBBPWtSfTsaJ7//XlmbJqhncut6kR1CFVltaQJASEgBEqfgAhG6TMtTo8lFoyQfoEEfR5E3x/6smz/MtoEt+HLXl/i76k2gkkTAkJACJQ+ARGM0mdanB5LLBiRjwST9UEWj85/lP0p+7kr6i4m9ZiEq0nF6aUJASEgBEqfgAhG6TMtTo8lFoz6j4SQ8GoCQ38eSnJ6Mk+2fpK3bn4LB4fr7QkozvDkGiEgBITA/xIQwTDmrSiRYGQkB6NmGOuGr+PFxS+Snp3O2NvG0q+5Sj2RJgSEgBAoGwIiGGXD9Xq9lkgwLiTXJaR/IAsGLGDU6lHUcq/Fl/d+SbM6Kp9RmhAQAkKgbAiIYJQN1+v1WiLByE4Oo1pvMx/0+IBFBxZxW8RtzLx3psQvrkddfi4EhECJCIhglAif7ptLJBh5yZGcv+0UL3R7gdOZp+nXqB8fd1eV1qUJASEgBMqOgAhG2bG9Vs8lEoz85Ei2tFnPJ/d+oiXsPdPmGUZ0GmHMk4hVISAEqgwBEQxjXF1CwajHyqaLmfrgVK1K7fs3v8+DTR405knEqhAQAlWGgAiGMa4usWCsaraEib0n4uHiwdxec2lcu7ExTyJWhYAQqDIERDCMcXWpCMZnvT+jnm89fun7C54unsY8iVgVAkKgyhAQwTDG1SUWjJXNFjOu1zjujb2Xcd3H4eigjgWRJgSEgBAoOwIiGGXH9lo9l1wwmi7Wgt7qCNYnWj5hzFOIVSEgBKoUAREMY9xdYsH4s8kipj04jdn3zaZTSCdjnkKsCgEhUKUIiGAY4+4SC8biRr+wfOhyvrzvS0K91Ymx0oSAEBACZUtABKNs+V6t9xIKRiS/x/7EwVcPMvWeqXg6S8DbGDeKVSFQtQiIYBjj7xIJhsr0XhT7ExmjMhjTfQyOSMDbGDeKVSFQtQiIYBjj7xIJRm5yJIsb/ozbeDdevuFlY55ArAoBIVDlCIhgGOPyEgmGKj64vtkKGsxpwJ1RdxrzBGJVCAiBKkdABMMYl5dIMFR586SO8dz5+53UdK9pzBOIVSEgBKocAREMY1xeIsHISA7CqUcBnf/TGQfkhD1jXChWhUDVIyCCYYzPSyQY6clB1OnrR8zsGGNGL1aFgBCokgREMIxxuwiGMdzFqhAQAiUgIIJRAngluFWHYBSRvmwmux9wQWYYJSAvtwoBIaCbgAiGbnQlutFmwSiikLQV09h3vwdpJ+tSu5cvDb5rUKJByM1CQAgIAVsIiGDYQqv0rrVZMAopInPDJPb0cif1SAQBd3jT6OdGpTci6UkICAEhcB0CIhjGvCK6BCPrr0nsfcCVcwcj8etSjSaLm+DgKLukjHGhWBUCVY+ACIYxPtctGPv6mzi7z0KNNh40W90MBycRDGNcKFaFQNUjIIJhjM91C0b8QEdO74yhemM3WmxsgYNJBMMYF4pVIVD1CIhgGONznYIxkYTBkLylIdXqm2m1sxWOZik8aIwLxaoQqHoERDCM8bkuwcj+ayIJwwtIXt8Y92AzreNa4eTmZMwTiFUhIASqHAERDGNcrlswDj6Xy8nVzXAPNNFiRwvMNc3GPIFYFQJCoMoREMEwxuW6BePQi1mcWN4SF19nmm1oinuEuzFPIFaFgBCocgREMIxxuW7BSHotg+N/tMHs5USTPxtTrWk1Y55ArAoBIVDlCIhgGONy3YJx+K1Ujv3aHpO7Aw0XNsSns48xTyBWhYAQqHIERDCMcbluwTj63jmO/NQBZ5MjMT9EU/MuOQ/DGBeKVSFQ9QiIYBjjc32CsXEix94/y5EFHXHEgajZFgL7BhrzBGJVCAiBKkdABMMYl+sWjOOjUzj8fWdt1PUnRBI0JMiYJxCrQkAIVDkCIhjGuFy3YJwYc4qkb7tQRBGRH4QT8kKIMU8gVoWAEKhyBEQwjHG5bsE4Nf44h2Z3pZBCwl4LJfztcGOeQKwKASFQ5QiIYBjjct2CcWZmIgcm3U5BEQQ9WQfLZxZjnkCsCgEhUOUIiGAY43LdgpH+0y7iRvckN8dErQf8iZkTg4ODFCA0xo1iVQhULQIiGMb4W59g/DWR7FWb2DvyHrLOelDz1ho0XNAQR1cpQGiMG8WqEKhaBEQwjPG3LsHIWj+Zgm1riP+0O+f21aZGK08a/doIk6/JmKcQq0JACFQpAiIYxrhbn2Csmwzxy0mc1YUTy2PxrOtI48VNcK8v9aSMcaNYFQJVi4AIhjH+1iUYmWun4JS0mMPz2nFkXmucTfk0WdqE6h2rG/MUYlUICIEqRUAEwxh36xOMNVNwOvIHJxY359AXHSkkj4ZfxxLwQIAxTyFWhYAQqFIERDCMcbdOwZiK89FFnP4rhoSxN5Jf6EDke+GEvhxqzFOIVSEgBKoUAREMY9ytWzCcDi8mPTGY+FFdyU53J2hAIFGfRxnzFGJVCAiBKkVABMMYd+sWDMfEpeSk+RL3fjcyjtbA94ZqNP6jsZztbYwfxaoQqFIERDCMcbd+wTiwlLwiX/Z9cgvp231xD3am5c6WmLxla60xrhSrQqDqEBDBMMbX+gUjYSn5br7ET7uF80v8cPGEZhub4RHlYcyTiFUhIASqDAERDGNcrV8w9i+hwNuXA3Nv48xcXxwd8qg/tT51BtYx5knEqhAQAlWGgAiGMa62WTAKKCJzzVSc4pdQ4OvHyZ09Ofyq6iYP9wg3LFMt1OhSw5inEatCQAhUCQIiGMa4WYdgQNqaKZjillBUzQeaPs6xj2pwbEoiRRTiWc+TmLkxeDX1MuaJxKoQEAKVnoAIhjEutlkw8oCzaybjEbeUIhcvXLo+iYO5CfsG7ObU/FM44KCJRcxXMXjESDzDGLeKVSFQuQmIYBjjX5sFI4cikldPwjt+OY5mT0ztH8clrA25p3PZ22cvKX+kaE9So2MNreS5a7CrMU8mVoWAEKi0BEQwjHGtzYKRTRHHV0/AL34FjmZ3TG0fwyWigzb6C/svsPehvaRuSNWObvXt7EvsD7FSxdYY34pVIVBpCYhgGONamwUjs6iQQ6s+o07CKkwmN0xtHsFU78a/R39h3wV237ebtJ1p2vJUQO8ALQPc2dPZmCcUq0JACFQ6AiIYxrjUZsHIKCrkwMrxhBxYjdnkinPLhzBH3fJfo1czDDXTUDMO1eo8Vof6E+rjaJIDloxxs1gVApWLgAiGMf60WTDSiwrZs+JT6h1cg6uzG07N78elQff/Gf2Z5WfY23sv2SnZODo4UvfZuoS/Hy6iYYyfxaoQqFQERDCMcafNgnGhqJD1f35MzMF1+Jg8cGhyLy6Nevzj6E//epp9ffeRfS4bJ5wIey9MKtoa42exKgQqFQERDGPcabNgqKD3r0tH0TRxA3XMnhQ1/BcuTe+96uhPzDhB/NPx5KXl4ezqTL2x9ajzuGSDG+NusSoEKgcBEQxj/GizYOQC3yx+m5aHNlHPxZvCmNtwafHgNUd/bPIx4p+Mp7CwEGc3ZyyfWwh8MNCYJxarQkAI2D0BEQxjXGizYKjEvUl/vE6HpM00cqlBgaUrLq37XXP0RQVFHBp5iENvHaKgoACzt5moGVH49/Q35qnFqhAQAnZNQATDGPfZLBiFwHu/v0yXpK20dfcjN7wTru0fu+7oi4qKOPDvAxwefZhCCnGv7U7UnChqdJa6U9eFJxcIASHwXwREMIx5IWwWDDXMEb+9QLdD27jZM5CskFa4dRparNEXZBZw4IUDHJ1wVBMNjzAPre6Ud0vvYt0vFwkBISAEFAERDGPeA12CMfy3EXQ9tJXunrXJqd0I1y7PgYNDsZ4gPz2fuIFxnPzupJYN7t3Em6iZUVRrXK1Y98tFQkAICAERDGPeAV2C8fRvI+h8aDM9PIPIDozB7eYXwKH4SXl5Z/PY03cPKb9drDtVvXV1GnzXALe6ajjShIAQEALXJiCCYcwbolswbjm0lds9a5NduzGuNz0LFG+Gcekxsw5nsbfvXs6tOnex7tSNvkTPjsa1jhQrNOZVEKtCwH4IiGAY4ytdgjHitxHcmrSdmzwCFpdUeAAAIABJREFUya7bEtcbntI1+qyDWVrdqfObz2v3B9wbQNTkKClWqIum3CQEqg4BEQxjfG2zYKhdUm///hI3J22lnXtNcsM74tp+kO7RZ+zMYPcDu0nfna71UeuBWlqehrO7FCvUDVVuFAKVnIAIhjEOtlkwCoBPFr3KDUlbaObqS179Lri2eaREoz+/7jx7+uwhMzETRxypM6QO9T6uh6Nr8eMiJRqA3CwEhIBdERDBMMZdNguGStybvvgN2h7aTIyLD4XR3XBp2bfEoz+3/Bx7HtpD9rFsrSx66MuhhL0ThoOjbbGREg9EOhACQqDCExDBMMZFNgtGDvD9kndokbiRCFUapEF3XJrfXyqjT/kxhbhH4sg5l3NRNN4MJfz1cFvj6aUyFulECAiBiktABMMY39gsGFkUsWjpKBonbqC2uRo07HHN4oO2PtaJ2SeIHxJPXkYeziZnIj6KIHhYsK3dyPVCQAhUYgL2LhjuQBGQbf37Wq4yq9QD63Uq0qvusbWpehoqKqy2F6l6gHqbzYKRSRFrlo2mQeJ6aqjy5o3vwaXxv/Ta/8f7jnx6RMsIz8/Nx+Rqot6EetR+tHap2pDOhIAQsF8C9iYY6mPdHugMxAB+wD7gZSD1Gm5Q0eGHAF+rYKhrvwcmAmoD0vVakNVGW8AJSAYmAAuud+NVfm6zYKgT93auGEv9g2txUwcoNeuNS+wdOs1f/bakD5I4+OJBrYSIuYaZ+hPra8e9ShMCQkAI2JtgRAK/A+HW3/J9gP1AR+DUP7jTBHwIPA38Zf2jNhw1B+KBIYAKD1yrKbH40ipS31rF4k6gLvAwMEfHa6RLMOJXjiP8wJqLR7S26Is5upsO09e+RRUrTHwtkUPvHdJEw7WmK9FfRuN7q9JaaUJACFRlAvYmGGpGcTtwzCoYMwG11KQEQ/3Wf2V7Hhht/fMWcPGwa1BC4mXtQwnItdqbwBtWcZlkvTAEWAK4WGc8R2x8iWwWDHXi3sFV4wlOuHimt6nVw5gsN9lotniXF+YWsv+Z/RybeEzLBnet60r0zGhq3CgVbotHUK4SApWTgL0JxuVe8ABWAqp6Xod/EAx16MMaQMUrWgNqZ6qtTcVINlhvamft61IfTwKfAWq5SwmXLU0JzTyLxdJ98eLFBAdfP7icWVTI4VUTqJWwEpPJDVPbAZgib7DFpk3XFmQVED84nuOzjmui4RnlScxXMXg1VzorTQgIgapIwJ4FQ/26q37L97yKYHQClltnB2pZqplVXNTSVVwxlqLU+xAL7AS+Bvpc8YLcDCy2xjKKV2f8/ztQM5z5FovljuIKhtoldXzVBGruX4GT2R1T20GYI1Q4p+yaKla4b+A+UhakaMtTXg29aPB9AzwsSqulCQEhUNUIVGbBUB/x8dY/FqCBNWCt0pjVrOEZ4MB1HN4D+A/wqTUOcvnlrYDVwEKg5zX6UbEOdb8SuHxrkF0F7xtYLJaaxRWMHIo4tXoS1eOX42j2wNT+cVzCVAy+bFtOcg57++zlzJIz2kyjevPqxC6IxTVYihWWLXnpXQhUPAKVWTDeBV6xziTUTOMLIMMa71CxjbXWD/25a7hFnYE6CxgFvHTFdU3UeSLAn8Ct1+gjDJhy2ZZetStLCUakxWKpXlzBUHt4z6yejGf8UhxcquHcYTCuIS3L5Y3KPJjJvof3/V3h1q+rHzFfx2D2U+EjaUJACFQVApVZMN4GXrNuu1XbcC/fRfU5MABQiQw/XsPZqvbGbOAD4MWrCIYSo9uu0Yea0aiYhfpb5YyoPyo2MsdisXQrrmCoqcn5NVNwjVtCkZs3Th2H4B6kVtnKp2XszWDvg3tJ25amGfT/lz+W6RZt6600ISAEqgaByiwYasusypWYCjx+hTsvCYGagYy8hqvVjiy15KSC21fWEm8DrLLmYtxn4+uiZhgLbIlhqK1cGWum4hS3mEK36jh3egr3Oo1sNFuyy9O3pbPngT2k70vXSoj49/LXak9VayKn9pWMrNwtBOyDQGUWDDWrUL/9jwOGX+GOe4AfVMVwa1D8at5SeR97rbOQXldkk6skCJUT8jGglrhsaTZvqy2giMw1U3GMW0KBRw2cOg3Do5YKy5RvO/fnOfYN2MeFgxd3KLsGuFKjaw28O3lruRoS2yhff4g1IVCeBOxZMNSvtSp+oHZJqd/2r4xFqL2qKsaQYE26U0tBl5paqlJi8Sgww/qP6iPubd06eylfQy0lLQVUfQxl4/JcDxXTULMTJSRKfGxpNgtGoVUwHC4Jxg3D8QhUye7l387+cZa4QXFkJmVqu6fUbEOVR1di4XePH/73+FOtWTWc3FVSvDQhIAQqCwF7EwxVc1ttz1FfIrXrSC0XqT2eKoNNHVStAspZ1pmAukbFHp4DXrVmfKuVHbUXVX3gVRxZzUIu7ZTqb50pKAEZc5mDh1l3Oal/ewFQfagtuyr2kQio7bVnbXwh7Fow1LOm70wnbU2atuX2/OLzFBSpOdBFTTa7mfFq64VXay/8H/THM1ZpujQhIATsnYC9CYb60KoaUGo/qfo6XapXccZ6uPUW4EGreCjfKFFRS1IPALusu6SaWj/watut2jJ7qal4htpZpeIel+dVqIKFH1kT9FT/J6wioQRKiYya5dja7F4wLj1wQXYB5/88z9lfz2p/X9h5gXxt97Cqju6glRbx6eZDjW41qH5DdVmysvVNkeuFQAUiYG+CoYLFakdSHWtOg5olKOFQS0cqGU59zBdZZxmXMKsZiApet7Becxj41VpL6nJX1ANUbsV2q7hc/jP1gVc7qtTMQu1wUnWo5lvjG3rcWWkE4/KHzzmeQ+rqVFLmp3Dm1zPkp+drS1aqOeGEe7S7Jhr+9/nj3cEbR5Oc7Kfn5ZF7hIBRBOxNMIziVNp2K6VgXIJUVFBE2pY0zq84T+qyVM4uOUte3sXKLGrWYfY0493WG+8bvLWZh1cLKTdS2i+Y9CcEyoKACEZZUL1+n5VaMC5/fFX99vSPpznz2xnS1qZxYdcFCrQw0MVm9jYTcH8APjf64N3eG5cgNVmUJgSEQEUkIIJhjFeqjGBcjledG35+5XlOLzjNuaXnyD2b+3eg3NnBGTeLGz63+FCzZ01tBuLoIktWxryeYlUI/DMBEQxj3owqKRiXo05dn4ranpu2Oo1zi8/9HShX1zg7O+Pb3VebcVS/uTpeTWXJypjXVKwKgf8mIIJhzBtR5QXjEvaCCwWkrk0l+Ydkzi07R3ZC9t9LViq3w1zTTI1bamj5Hd5tvHGpJUtWxryyYlUIgAiGMW+BCMY/cM86nEXqiotB8pTvU8jL+v8jTNQuK89GnlpCoEuYC+713PFq74VbXYVSmhAQAuVBQASjPCj/rw2bBeO/SoO4++B0gyoNoo7rqJzt/NrznP39LKmrUknfkE5u1v/HO9ROKyUgbhFuuMe44xHjgUuIC64hrrhHuGuBcycPyTKvnG+GPJWRBEQwjKFvs2BcrFY7Gde4pRS5euHccQhuwepo8srdCnIKOL/qPKfmnCJjUwY5h3PIS8vT8jsuZZarpStNRExOOFVzwqOxB9U7VMe9vjuuYa64hrpiDjTj4KQKBUgTAkJALwERDL3kSnafzYKRTREnVk3A9+8T9wZijlBHmVedpnZZZSdmkxmXSVZ8FpnxmWTuyST7cDb52fl/C8glIVGzEJO3SZtxuNVzw62+m/a3mpGoJS0VH5EmBIRA8QmIYBSfVWleabNgZBQVkrByHKEH1mA2ueLcoi/maFUwt+q2osIiCnMKSd+cru20yjqURV5yHrkncsnan0VOZs7fcNQM5FKRRAdnB23GoZIGqzWthinAhMnfhFuYm5Quqbqvkzx5MQiIYBQDUhlcYrNgZFLEymWjiU1cj5/p/9r7EvA6rvLsd+ZuurpXV7ssy5Z3W97ixAnZaFIIpIQSAmHf+hfaQks3wpamUH7+bkDbnxaa8rcQoJAWKKEQCBASCKEESEL2xI4dJ/G+yLJ26a66y8z/vGdm7GshWXefq6vv+NHjRJ6ZM+f9zpz3fOtphnbeaxDYySrt0vIRyCVzyE5mlSYSezqG6CNRxJ6MIXUgpX5vmDRmWeYs/qEW4tEtU5Z/uV9pIC0XtaDl4hZVyiTQG4AnKP4QmWWCABEQwnBnHhRNGIwX+uKP/hKXH3kU2wLtyA1cjcClrH0o7VwIkBRy0zmkT6VVYcT4vjhSB1PKjMUQ3vih+OkS7WeRiNcDb4dXma5C54WUg51OdfpDQttCUrpdpt2SREAIwx2xF00YrLD4F3ffhKsPP4GrQr2YWXUxml7EorriyC1FhEbGQOpISpmzYk/FkHgmgZnjM5g5MYPMUEaVa3cKJ/L5dKzzj6/dh+bzmlV4b/i8sOVQX+FHoC8AbwtrY0oTBBoXASEMd2RbNGHwNW+460ZceehRvK6lH6muDQi+/COAJuUzKiFC+kKyU1lkxjJIHkxi+sFpRSSMyuJPetIK63XMWfSHePkn7FWaCM1ZoQtCKrmwaX0TmlY1oWllk0RmVUI48oy6QUAIwx1RlEQY773rRmw58ADe2boeM+FuBK/7BDSvRPpUU4Tp0bSKyIrvjauf0+asAymkpy0ScaKyHMe6N+BVmgdrY/HwKPpFmCcSXBcUEqmmsOTZVUdACKPqEM/ZQcmE0fvcffhAxxZk/EH4rvoAfD08xkNarRAw0gZysRyy01mrkOIdo0oDoUM9O55VBRXzq/HSjEXHuh7SlWOdeSHdb+xG5KKI0kx8nT7lWJcmCCwGBIQw3JFSyYTR/Oy9+Fj3TqR4JGrbSvjOfx18/TxEUJpbCGRjWWRGMkgPpZUvJLYrpsq4x5+JIz2YPivJkNqIMmfpXvh7/PD1+tC8uRnhnWFV+iS0PaS0EGmCQD0iIIThjlRKIoz33XUjnt59O/6p+0Js9ASQM7KAPwTPxpfAt/UaeEJd7oxGev0VBBSJDGeQOpxSxRVJIDyRkDki6RNpzCTP5IjwZnWwVJNf5YPQB9L2620qGks51JcHlE9EMtVlormNgBCGOxIoiTBuuusmfPbRz+OK9vX49OqXYm18EjPJCUDzQOtaC9+O18LbfyE0TSKn3BHruXvlkbXZiazSQqYenEL0yShS+1KYGZpRDneasvLLnagckVYPfF0+y6F+eavSQkgo1E7ocJcmCNQSASGMWqJ9pq/SCOPum/C5h2/Byo61+I9Xfw4X5kzEn/oWzPHDVnBtUwSetS+Eb9u18LT0uDMy6bVgBBjaS5PVzMkZJA8kVVRW9PGocqzz95mZjCIQah+MzuLfgeaAylJX5U42BVV4b2hHCIH+AJpWiBZSMPhyYUkICGGUBFvZN5VMGLc8fAvWdKzBrW/8Cnb0bENuegiZXd9B7uijQDoGMGGjYzX851PbuAiaR3ahZUurhg9guROaregHmf6ldaQtzVr0j9Ck5WghJA82lR3i1RVhMDs9cklE+URIKAz1DfSIQ72G4mv4roQw3BFx+YTx+luxo3eH9fZGDumjjyH75DdhTh0DTBPwBaGvvhSBC14PPSy+DXfEXH6vZs4EQ3sZgUXHOiv3jtw+gpljMzBiBlgKxSERaiMqudDvU2YsJhn6+/zoeEWHOvqWxRaZXKg3Se5O+ZJZmk8QwnBH7pUlDHsMStt45ofIHvgZNGobNGJ0rIZ3y2/Ct+4K0TbckXXFe2XJd2akzxyeQeL5hDJjqaq9h1Lq91lklfkqv2qvN+S1zFZrm5QGQlMWy7/zMKpAt2ghFRdSgz5QCMMdwVaFMDgU0zSQOfo4sru/A3PsEGBmYXqb4Fl9KfznvQqetpXujFh6rSoCdKiztEnqWArTD01j8t5JZcKiZqJ+zOxpP4hTtdff4VdRWEwybH9xuzrBUGkh7V6lnUgTBGYjIIThzpyoGmE4w8nFRpHddw+yz/0YmIlakVStK+DZfA38m64SbcMdudesV5Y6YcFF/lDzIIkoTWRfwqqVZUdkzdZCVG7IMis3REVlnW9lqvs6hEBqJrw67kgIwx3hVJ0wLG0DyB59FJlnfgDj1D5ohq1trLkMvoGrobf1Q/MHpXyhO3Og5r2SRJhMSCc6D6GK74lbRRd5iuFwRpmynKgs5+9Aa0CVOKEpK7Q5hObtzSo/hEfh6n7xhdRciC53KIThjgBqQhintY1UFJk9dyL33E+AmWmYmgatqRUI98CzbDO8fduhtyxTv9N8kmXszpSofa+maaoyJ4zA4tkhkz+eVNFZikDGM1YJFPBwYCuxUJmyNF1pG+FLw+h9cy8il0YQWBWAp0nODKm9BGvfoxBG7TFnjzUljNPEcXIP0ru+A2NoD0xmidtqiOYLQov0Qgt1QQt3wdO9CZ7l26E1RaDpsot0Z4q40yu1kMSBhHKeMxcksSeB8XvGkXw2qSKy8g+fYkRW8+pmBLcG0XpJK3pe34Pmrc3QdEkcdUd61e9VCKP6GM/VgyuEwRcxklPIHHoQxqlnYEyfBJKTMJNTKjQXurVL1LxN0MKd0CIroHeugd65FnrrCmjNbdC9ElHjzpRxr9fMlFXihKTB7PSpX1ilTtITVp0sR/sIdAbQ8oIWtF3VhrYXtSkTlrdN8oDck1zlexbCqDymhTzRNcJwXs40cjDi4zBjwzCmTiJ34gkYYweATBrIzsDMpekFAXQvNH8IaO5U+Rx6pBeelRdC71oHzRuAZpNMIYOWaxoDAVbqpf+DTvTh24YRfSgKVcUXudPmq0B7QGkbTCZc9rZlqqSJ+DwWv/yFMNyRoeuEMXvYRjatNA4zNgozOoTcyAGYE0dgxEeBdPysy7VgO7SWXujhbmXK8nSvh96+WhIE3ZlLrvZK8mBJk9juGCb/Z1JpH8mh5FlnhDR1NKljbhlx1fbSNnXIFKOxpC0+BIQw3JFZ3RHGXDDkoiPIjTwHc+IojPGjMKJDQHIKZiYB0AfC0/40HRp/Wvugd2+E3r7KIo/IcmhB+kDEGerOFHOn1+juqPJ5TP9iGtGHo8oXkl/OhOar1gtb0f4b7Wi7og3hi8KqGq+0xYGAEIY7cloUhJEPjZFJwUyMw4gOwxg9gNzJp2FGTwHphGW+UiYsAB6/5SwPdigHut61Ft6+C6C3r4DmkV2lO9Ot9r2ysKIqqLgrhrE7xjDx04nTZ4M4fg9/wI+mdU0I7Qyh+3XdaH9RuzpQSlr9IiCE4Y5sFh1hzIaJPpDc+GGYkycsEqH5avSApYGoCCxWQdSsUuuBMPTebfD0bIanfyc8kV53UJdeXUMg/mwcU/dPIf5UHBM/nkBsb0w5zJ3GiKvWi1vR8coOdL+hG+EtYdfeVTqeHwEhDHdmx6InjF8hkGwauegpGBNHYY7sR27soPKH0P9hZugD0aF5fNBalkHv2wHvmkuhd6xReR8ShOnOJHSr19SglXk+fvc4pu6bUpnomXRGvQ6JI7AigK7ru9D7W71ouagFuk9Cu92S1ex+hTDckUTDEcavEEg6AWNqUJVfN4afRe7QA8BMzHaGMnEwAr1rPfTuTfCuvxKelm53JCG9uooA611FH4sq7WPwi4OYGT1zEmGgLYDWq1rRdW0Xen+7V4jDVUlZnQthuCOEhieM2bBmT+5Fbog/T8McOwzzdOSVpvI8PMu3wdO7HXrvZuj+ZnekIr26isD0o9MY/f6o8nkw38NJEuTJg51Xd6Lj2g50vaoLwXX8fKS5gYAQhhuou5Tp7c5Qz+7VmIkjN7gbuSMPIze8D0hNwcymVdKg5muG1rkOntUvgHfFBeLrqAeBufAO6bE0hr81jJGvjKhDpLIZq8YVzVVNq5uw7C3L0POmHrRc0OLC2y3tLoUw3JH/ktMwfsVkZQI5+jqG9yF39BFVit3M0hxhqGRBvXWlKlGirzgf3pXnqyRBaUsLAeZ4MLpq7DtjGPnWCGamz5irgr1BtL+0Hd1v6kbnNZ2SFFijqSGEUSOgZ3Wz5AkjHw8zk0Tm6GMwTjylSISJgzBzVo4Hs8lZ22rVxfD0DMDTuVqc5O7MWVd7nXpwCqe+dsqKsNpn+cKY0+HRPSqno+etPei4ugOBPtlYVFNQQhjVRHf+ZwthzImNidzkCeSO70L20P0wp45bWgfrXJE4mjug9wzAu+aF8PRth+b1CXm4M39d6zV1JIWRO0cw9MUhxB6PnS5HQj9H87Zmlc+x/B3LEVwrfo5qCEkIoxqoLvxMIYwFMDJSUWQHn4YxvA/G4C4YU8cBU2NqBzR/GHrXBujKUb4N3p4NCyMuVzQUAjznfPwH4xj/4ThGvzeKmahlrlIVdNc0o/O6TnRc04HOazuVJiKtMggIYVQGx2KfIoRRBGLG5AlVYZf+DuXrmOF55aYqSYLmDmWuInl4ezZDD0aKeLJc2ggITPxkAkP/NYTJH04icSxxuo6V1+tF1+u60P2abmW24pG00spDQAijPPxKvVsIo0jkmDcORliNPIfs0cdUpJUZH7FOEeQe0t8Mra0fnpU7VTVdb+fqInuQyxc7AswmH/7mMEa+PqIOhHIyyb26V9WsYmQVTVbBNWKuKlXWQhilIlfefUIY5eGH3MQxZI89ro6eZWKglddhax2hLnhW7ISnd7MyWenNbWX2JrcvJgSYDMiw3Im7JjBx78TpLHKOIbzBIo6OV3Sg7YUyL4qVqxBGsYhV5nohjMrgqJziueHnkdl/H8zR/TBiI+o8D+iMsGqyyrCvuwK+lRdAb+2T6rkVwn0xPMZIGZj42QRO/NsJVT2XWeROdJUv4lP+jeXvXI7IJRF4w3LQUyEyFcIoBKXKXyOEUWFMabJiKZLsyT0wlOax14qwMq28Di3UCU/XRiuvY9VF0ANS3K7CIqjbx5mGqQ57Gv3uKIa/Poz48/HTfg5fkw+RyyPKVEXNw98lfo5zCVIIw51pLoRRRdzNTArZU88gd+QxGGMHVSVd5BhFowO+gDqvQ+V1LBuwoq08srusojjq6tEMy6WDnIUPp++fRiZrFT1kWG7LjhaVz9F+dTsiF0nwxFyCE8JwZzoLYdQIdx5Dmz3yEHLUOsYPAzNRmGbOOpvDF4LeuxXedZer/A5PUGzaNRKL693kEjmM3TWGk186iemfTZ8Vluvr8CltY9mblyntQ6rlnhGXEIY7U1cIo8a4G5kkjJEDyB5/HMbQXhgTx4Acd5cm4G+G3rYSnr7z4enbAU/PBmi6aB01FpEr3fEs8qkHpjDyzRGM3TmG+OEzxxH7I360X9WuzudgToeYq6RarSuTFEu4+KBbgOf3ayQmkDl4P4yTT8MYPwIkxi1nqOYB/EHoKy6Ed/Ul0DvXwNPSUw+vLO9QAwQSBxIY/OygiqyKPXEmi5yJf5ELI+h7d586FbB509KtpiwaRg0m4hxdiIbhDu5n9cpjZ5WjnEmBRx8FEmO2o9wEAs3QmzvhYdXcdVfA09EvWkcdyKwWr5AeToPJgCf+9YQ66CmXzqkNBf0cgVUBVWK97/f7ENoWgqYvrSxyIYxazMBf7UMIwx3c5+xVRVhFh62y6yxDcmofzMSEKkOiCiAG26Ev22SZrHjUbGRZHb29vEq1EMjGs5j86aQyV9FJnhxKnu6qqbMJ7S9vR89re9D+svYlE5YrhFGt2Xbu5wphuIP7gr2auQxy40eQPfALizhip1QpEp5NbnoD0MM90PtfAB/LkbT1qQxzaY2PADPHBz8/iPE7x5E8kDxd9JDlRyKXRVQ+B6OrmlY0NTQYQhjuiFcIwx3cC+6VWocZH0fu1F5kDz8EY/g567AnVs5lXkdzO/S2FfCsvsxylMsRswVju5gvTB5NqqKHQ7cOqcOdcsip4dBcFdwUVLWret/ai/D2xszzEcJwZ/YKYbiDe0m9GkYOuZHnkTv2GIyhZ2BOHrdLkWiAxwOtbRU8TAhccb46blaOmC0J5kV1U2Yyg/G7xjH8jWFM/XwKqbHU6Szy4Ioguq/vRvdruxG5NAJPyLOoxnaulxXCcEeUQhju4F5Wr0rrSCeQPf4Ecs//FMb0SZiJMWi5LEyPF5ovqAog+ja/HHr3eujhLquirrSGRcDMmojtieHYPx7D5H2TSB1NqaKH6nCngAetv9aK/vf3K+JohLBcIQx3prIQhju4V6xXI5uBOXEU2ZM8n/whmBPHYRppaKYJ0+OHFumD3rEKescaeHs2QWtdAT0Qqlj/8qD6QyC+L660jqEvDyG6K3p2tdwLw+j/QL9KBlzMTQjDHekJYbiDe1V6NZJTKsIqe/QRGGOHlaNcM3IwNQ3QfdCaWqAFO6B3rlbnlJNMtFAH9HCnaCBVkYi7D02PpDF6xyiGbxtWfo50LK1eyBfwof/Gfqy6adWijaoSwnBnbglhuIN7VXs1jSx42FOWZ5Mf+qUyVyGTgplNWWeUM06XR80GSCCtKuJK694Az/Lt1n/zTA9dTFhVFVINH87yI9MPT2Pwc4Oq6CEd5DwRkP6NDZ/asCjP5RDCqOEEyutKCMMd3GvSqxVhNQEjPgIzOqIKIOZ4UmBsBGZ8FMilAd1jnVXu8UELdUFr7oQW7oLOQ6C6N0BrWQa9pVsOF62JxKrbiZkzMXjLIA5+5CBmxmeUf4OZ4+s+sQ6dL+usbucVfroQRoUBLfBxQhgFAtUol5k5ah/HkBs9BGNsPwxGWiWngOQUzEzSKsNOB7mmQSOJRJZDb19jOc871kIPdQDBCHQWTZS2KBEY/8k49n9wP6JPRFVEVVNPE9b+7Vos/93l0D2LQ7MUwnBn6glhuIN73fRqJCdhpqLg36fDddNRYCYJM5sEjCxgmgAd6MF25QdBoAWenk3wMmkw1AGNTnQpklg3Mi3kRVLHU9j//v0Y/u/h02G4K/9kJdZ9fB28LfVf8FIIoxApV/4aIYzKY7qon8hw3dzUoBWqO3FMneFhTJ4EkhMwacJiVV02lirxNUOL9EKPLLeirzpWw9Per0xaEsZb/9MgG83iyD8cwfFPH0cmllFub6yNAAAgAElEQVQmKpqmNnxyA8Ln1XfCnxCGO/NLCMMd3BdNrzRT8SwPY+okcqyqO3YAZmoamImpUiVKA6EfhFnnzP8ItkELd0PrGYB3+VbooU7AH4bua+xSFYtGoHO86NBXh3DgpgNInbCS/kJrQ1j/yfWqPlW9NiEMdyQjhOEO7ouyV6VbpOMw6ECPjcKYHoTBEwVHDkJL80Aow3Kgs5FA/CFL2wh1Qacm0rkent7N0JvbF+X4G/mlpx+Zxv4P7Mf4z8fVMP2tfvS/rx+rP7Qaur/+/BpCGO7MRiEMd3BvmF7NbBq5iaMwo6dgTJ2AMXZE/Y2ZaVsDYc0rRmIZgK8JevsqaC290FvpTGdC4WqrCq8v0DCYLNaBzAzN4NBHD6nihswSZ+ht79t7sfYv19Zd6K0QhjuzTAjDHdwbtlczm4GRHIcxcRzG6AEYI/uVPwSZBMxMAuDZ1YzCYu0rTwBoikBrXQ5P51p4ujaprHTmhjBCS1rtETByBo7ffByH//ow0pNp5ddovbQVm/5lEyIX18/54kIYtZ8b7FEIwx3cl0yvpn04lMHTBFl1d2gPjJHngQyjsGbORGHxpEGasFT2OfNB2qB3rYe37zxoJBUhkJrOmdG7R3HwpoOY3jWt+m1a1oR1H1uHvt/rq+l7zNeZEIY7YhDCcAf3Jdsr/RxMHGQCoTF+VOWEKA0kMWGZsJiJziNq7TwQMBO9bbVlumpfBU/bCuh0qosTvepzKLEvofI1Ru8cVSYqj+5RBQzXfGQNvK3uht4KYVRd/HN2IIThDu7Sq40AD4oy4mMw4qMwJ08id+JJlZEOah+5NOgjAQzLD+INKoe5Fuq0HOm9W1UpdycPZGkdUlqbKZSdzOLwJw7j2CePwTCs6redL+9UJUVCm90rYimEURv5z+5FCMMd3KXXeRBQmejKgT5oOdInj8MYP6zCepFNWEmEqjEPpAlacwe0tpXQW5ZBa2Vl3jVWLohXMtErOckG/30Qhz58CMlT1vGwkR0RrP3rteh+dXcluyn4WUIYBUNV0QuFMCoKpzysGghQA8nRgT55AuYkzVgn1FnnqpQJNRHFH7YZKxBRvg+eB6K3r4SHkVjhboAFFavxckvomZM/n1T5GpMPTqp8jUAkgNV/tRor/3Al9EBtQ2+FMNyZeEIY7uAuvZaIAI+mJVkY0SErEou+kLGDMGIjQC4DGPyxjq9lGK9ymNPn0doHT/saeLrWQW9bKRpIifizpAhDb09+6eTp0Nvlv7Mc6/5+HQLdtQuNFsIoUYBl3iaEUSaAcrv7CDCJkEfX8m9W4WU4L4+vVT4QpxaWfeKgKufePQC9tRcIdsDT0gO9c42VkS6tIASMtKFO9jvyiSNIR60zNjpe1IGNn9qIlp0tBT2j3IuEMMpFsLT7hTBKw03uqlMElIdjJorc1EkYw88iN3oQJv0hLLKYZh4IzwQxVDFFlY3u9VvngtAH0rEaeutKRSaqKq+/RRIKzyHnke+NYP979iNxOKG0jdbtrdh+x3Y0r2uu+uwQwqg6xHN2IIThDu7Sa40QsM4EGYMxOQgjNgxzmjWx9sCcPKaIw6QTnaG8/JsFFekLYU0sHiTFkwiDnVZOSKQPnmUD0JvbavTmi6Ob2FMxVVJk7N4x9cJ97+jDln/fos7oqmYTwqgmuvM/WwjDHdylVxcRMBJTMCaOwpg6bpmxEmPqgCmTyYUzUcuRrs4F4aqnA7pdmZel3Hk+CH/CXUBzF/SWLug8dGoJn5Oe2J/A7ut2I7ovCq/Xi023bELf71Q3wU8Iw50PSAjDHdyl1zpCgI50sKz79EmVTGhSE6FTfeqkMmXRjMVw39Nng+gey2lOsxYd6+FlKhpLmbUiy6Cz1DsLLNLcVUfjrOarjHx7BHvftheZZAbB3iDOv+d8hLdXr0T6YiQM1mvuB7AZwEoAIwDuBGAFKs/dlgN4BYBN9j8fAXAfgL1nDhqY996LAfCHRXbyY9iYcvkAgPtLmBBCGCWAJrc0PgIqoTAxqbLSlSmL1Xljp2BOD1lH3LLEu+NQpzbCxnPSeUZIsBXgMbfhZcqZrrV0K5OWylBvUE2EYbbP3/A8jt18TEHRc30PtvznFnjD1ckIX2yEwWyVzwB4HQCP/fnsBnA1gOF5PqerAPybTS7PAGAd6C32Qn89C0cv8Bn+PYA/A3ACQIpH2NjXM5bt0wA+WcJnLIRRAmhyy9JFgKVN6EjPndqnfCOqKm9i0iIV/j+1FYdAqImoMic0a3mgMalw2QC0UDd0kkqwDTqjtPjfDdAyYxnsetUuTD4wqUaz4e82YPVNq6syssVGGBttwjgJYB+AP7AX8RfNQxi/BuAHAEi/fwzgaaveAdYBoN72YAGEQUL4fZukns/TMkjhowCsQvbFNSGM4vCSqwWBsxBQ5iweMsXckGlmph+FMX4M5tQJmKkpKyorl4VpZtXflibSZNXCojmLB06RQJhgyB/WympuU4dRLcY2fu84nn7100jH02jqasJ53zsPrZdVnhAXG2HQJETNIsNCjgB+DoDhEySG2RoGY8y+C+ASAJfZ5qdS5gIJ4+0ALrSJp5RnzL5HCKMSKMozBIE8BBh5pU4qZDgvj7mNj8PkEbeM1iKRxIbPaCFOqROPD5rus0iE5d5Z3iTUBfCsENbPalsJzyI5eOrwxw7j4EcPqtpTHb/ege3f2g5/V2VLtSw2wsj/QHh82L22pnDFHISxw9Yg/hPAu3mYlV1WPGabpQr92EgY7wBA09YB2+dxLn9Joc+9Y2Bg4FX33HMP+vvpklm43XT3Tbjl4VuwpmMNbn39rdjRyyFKEwQEgXMhwHLuOUZjMTqLh05ND8GIT8BMTQCpKFgK/nSmOiO0WNJd90Gjb4QnF9KZzpInPHyKkVkkEuaQeOvr7JBcMofd1+/G6I9GVbHCNR9ag/UfX1/RybGYCaMDwI/PQRhvBfBVADcCmLAXfaaVHgTwNQBft81TCwFKwvgAgEds0qHP45cA/gPAowvdbL8fNSBqFfSf8If//ecDAwMvEMIoAEG5RBCoEAIqwZAmqmwSZnJalTbJTRw77VRn6ROG+Z72iTi5IiQPbwCgc90ue0IzFsN9WQLFE+m1iKRC71nqY6JPRrH7VbuROJaAr8WHLV/eUtEzwhuZMD4K4K8APAeA5qlfAJgCcDmA7QD+xv6xD0OeV0TvtSOsjtv+kl4A1wKIA3gngNsXEC6jue4BQId9fl+BgYEBjxBGqZ+G3CcIVBYBaiLKH8Iz06dPWjkiSTrWR6xzQ9Ix++x00o5NDTRp+cN23azl8ET6VKQWq/nq9JGE2mteP+vE507guT96Djkjh8j2CHbcvQNNK2jBL781MmF8HMCH7IX9tQB+ZMNFzcTxbXDnT83hXI1Ic4bY5TlVaO1LAHzL1lxeDODwOR5AbeI8Wzvhc0gaJLC/HRgYuFwIo/xJLE8QBCqNgNJE6OfIZaBCfaeHkDv+mHKsIx2FORNXIb4q4ZDFF52EQ48fGvNEHLNWSze8Ky9UB1GBFX2bwtCaWqrqXM/N5LDv7fswdNuQgmXlu1di46c3VqSybSMTBkNhGRL7TQBvmDWh3gPgnwHw738pcbJ9xNZQ3mKbt4p9zHcHBgauE8IoFja5XhBwFwHWxiJZqAOopgdhTg0pjUSdYMjaWTx8yjFl5eeK0O9BsuBZIpFe6DxHxM5g15jNbhdqrMTokkeS2H3tbkzvmYZH82DgCwPo+93ys8AbmTBeY5uLPgXg/bOE4PwbzVI0XZXSSBT0hdwA4OYiHyBRUkUCJpcLAvWMgJmZgZlNWcQxtM8qA0/tg1oIzVmxUcux7pCCcq77laaheZuUGcuz6mL4B66umAlr6KtD2Pd7+5CdySK8MYzt39mO8NbyssAbmTC2AngYwPcBvHnWZHsXgFtsIiGhlNI+BuDD9rNvK/IBQhhFAiaXCwKLDQGLRJIwY2MqOis3aeWJsI4WK/syj+R06ZNsGtqKHQj+xoeg+ytTdZZhxvtv3I+j/3hUHbzUc10Ptn5ta1lZ4IuZMDh/SAgsBE8n9mznNQ++/badg8FMcF7Lxgxt+jD4Oyb80RnOxv9nZBUJxnFk099xEYCn8sJ26dN4I4DPAqCRkM+w8vILb0IYhWMlVwoCDYOAQXNWOgaTOSIM72U5ePtoXO+qF8B/4RsrGmk1MzSDXa/YhaknpqBDx8Z/3oj+9xQWxj8X6IuNMJhLwZyKtXZoKhd4/o4hroxa4sL9eQBRe7DMz/iKnez3TwCYg8FyIKwrRd8FQ24dZ7YTVfU5uw8+YsB2ijNCilnhvP98mySetUuGkHyKbUIYxSIm1wsCDYqAKgWfikLTNGiB8kxGc0E0/uNx7HnTHqTH0/B3+7H99u1ov4JpbMW3xUYY3N1/2dYamA/B4inEm9ne/LfHANDcZBWJtxo1hE/YkUrUQph0R4c3icUhC15HsxUJ5At27Sn+jmR0HQBGWV1gaycsS8IcjjsAkEhKaUIYpaAm9wgCgkBJCDAD/PDfHEYOOXS/pFsduFRKgcLFRhgEi6VBGNqqIt9mNSdsdfbvGTS9yq44eypPAykWfPZrl8gs9tazrhfCKAs+uVkQEASKQSAznsGet+wpOwt8MRJGMTjV67VCGPUqGXkvQaBBEZh+fBq7X7kbyZNJ+IN+bLt9GzpfXtyZ6kIY7kwOIQx3cJdeBYEljQAjpvZ/cL+KmmrZ2qKq2gbXFV6hVwjDnekjhOEO7tKrILCkETBmDOz9rb0Y/OYgIhsj2HLrFrReXngZdCEMd6aPEIY7uEuvgsCSR4CmqcEvDKL/vf0IbQydORKuAGSEMAoAqQqXCGFUAVR5pCAgCFQXASGM6uI739OFMNzBXXoVBASBMhAQwigDvDJuFcIoAzy5VRAQBNxBQAjDHdyFMNzBXXoVBASBMhAQwigDvDJuFcIoAzy5VRAQBNxBQAjDHdyFMNzBXXoVBASBMhAQwigDvDJuFcIoAzy5VRAQBNxBQAjDHdyFMNzBXXoVBASBMhAQwigDvDJuFcIoAzy5VRAQBNxBQAjDHdyFMNzBXXoVBASBMhAQwigDvDJuFcIoAzy5VRAQBNxBQAjDHdyFMNzBXXoVBASBMhAQwigDvDJuFcIoAzy5VRAQBNxBQAjDHdyFMNzBXXoVBASBMhAQwigDvDJuFcIoAzy5VRAQBNxBQAjDHdyFMNzBXXoVBJY8AmbOROrwGGK74sglTHS9shve1lBBuAhhFARTxS8Swqg4pPJAQUAQmA+B1NEUph6cQmJvAvGn44g/NYbEwQy84SzO/9E2RC7rLwg8IYyCYKr4RUIYFYdUHigICAJEgMewJp5PIPZkDMkDSST3JxF9NIrYvhgMGDZIPmjwQkMK276yBb1vW1EQeEIYBcFU8YuEMCoOqTxQEFiaCORiOaSOp5A4kED88TjG7hpTWoQRJT0YyCGngNGgwQMv/MsC8HdG4Y8cRMt5U1j+vusR3DJQEHhCGAXBVPGLhDAqDqk8UBBYGggYGQPx3XFMPjCJ5DNJJPYlkHg2gZkTM4ocTJiKHJw/vnYfWl/YivDOMJq3hBDaGoY3+SMY+78KPdwK/5UfhKdrS0HgCWEUBFPFLxLCqDik8kBBoDERSJ1IIflcEqkjKcT3xTH1P1OKJDLTGaVBkCCc5vf6ERwIomltEwKrA4hcEkHblW0I9AWgB/TT12X23YGZB78CLdiBwFXvhXeZEEY9zx4hjHqWjrybIOAiApmxjCKG6BNRxJ+IY/qhaaQOpZBLUH84W4Pw6B4EVgUQPj+M8I4wWi5tQcvOFvi6fdB9Zwhi9nDSu+9A+pGvQmtuF8JwUdaFdi2EUShScp0g0OAIkBziz8SR2p9CfG8c0ceiSB1OIRvNgn9oWmKjJhFotsiheWMzghuDCF8QVv/vX+aH7p+fIIQwFvckEsJY3PKTtxcESkLAyFoRTDOHZ5SJKfZUDKPfHkXqVOo0KeT7IALtAQQ3BJV5qWlNE9pf1o6Ol3ZA0y0SKbWJhlEqcu7cJ4ThDu7SqyBQUwRyyRzSg2kknktg6oEpTP1iSoW6ZkeyyKQyysREDUK3/3jbvWjqb0LoghDaXtyGlgtblP/B2+GF7ilcg1hokEIYCyFUX/8uhFFf8pC3EQQqjoCRNnDgwwdw6r9OITNoOaj5xzEx8e/g8iCaz2tGcH0QoS0htFzSgvC2MDxhT8XfJ/+BQhhVhbfiDy+JMG74/g34zIOfwbqOdfjGW76BnX07K/5i8kBBQBCoDAIswfH0G57G8W8fh49/fD74l/vh7/MjtDWE9mvalYOaGoQnVF2CmD2i9JPfxMwvvwwt1IGmq/8M3uXbCxq0hNUWBFPFLyqJMG7bdRvuO3gfOkOdeNfF78KqtlUVfzF5oCAgCFQOgcEvDeLUf59C685WRC6LoHmgWZGGt8VbuU5KeFL22OPIHnoQ8DfDt/kaeNr6CnqKEEZBMFX8opIIo+JvIQ8UBASBqiJgpAxAR1ERTFV9oTIfLoRRJoAl3i6EUSJwcpsgIAi4h4AQhjvYC2G4g7v0KggIAmUgIIRRBnhl3CqEUQZ4cqsgIAi4g4AQhju4C2G4g7v0KggIAmUgIIRRBnhl3CqEUQZ4cqsgIAi4g4AQhju4C2G4g7v0KggIAmUgIIRRBnhl3CqEUQZ4cqsgIAi4g4AQhju4C2G4g7v0KggIAmUgIIRRBnhl3CqEUQZ4cqsgIAi4g4AQhju4C2G4g7v0KggIAmUgIIRRBnhl3CqEUQZ4cqsgIAi4g4AQhju4C2G4g7v0KggIAmUgIIRRBnhl3CqEUQZ4cqsgIAi4g4AQhju4C2G4g7v0KggIAmUgIIRRBnhl3CqEUQZ4cqsgIAi4g4AQhju4C2G4g7v0KggIAmUgIIRRBnhl3KoIY8uWLa+4//770d7eXsaj5FZBQBAQBGqDwK5du3DllVdienr6nwG8txa9arXopM77aCZhrFq16jdvvvlm9Pb2wjTNOn9leT1BQBBYyghomobdu3fjhhtuQCKR+AyAP60FHkIYQAuA7+q6/uJgMAhd14UwajHzpA9BQBAoGQGuU5lMBslkks/4TwBvB1D1na4QBtAE4HYAVwD4bwAzUCf/NmzLAVgH4GoA/wNgf4OPlx8RfzjeHgDfAJBt8DEbAJYDeDmAxwE8BYDfeqN+746MXwGAFoPvLYHvmDJuBfAmAP8C4H21WLEadQIVix0Xkc0AdhR74yK9/jcA3AHgDQDuXKRjKPa1vwzgUgBbir1xkV5/AYAfA/jfAP5tkY6h2Nf+DoBeAJcVe+Mivb4TwFEAfwng/9ZiDEIY1q6LhMGF5GIASsdr8PZKe8y/Tf9Ng4/VGd5XAbwAwDZbw2j0YV8O4PsA/gbApxt9sPb4OF5qkS8GkFgCY+4H8CyAvwLw97UYrxDG2YRxyRKZaNcBuA3AUiSM7QAytfi4XO7jhbZpZikSxlUA4i7jX4vuVwHYJ4RRC6jP9EHSpHmGO8/zlghhXA/g2wDeAuDrtYXbtd6oSXFDsH6JEMaVAH4E4KO1Mle4JtkzHdMEt8w2SS0FwlgN4LBtdvzbWuAvGoalYRDsNQB+D0CqFsC73Acd/BzzXwP4icvvUqvuqbbTT/W2JWKS4ubnkwD+3dYma4Wzm/38IwAmUv3xEjEtkxxpKfiiHSlVdeyFMCyIwwA8AKZrEZpWdaku3IHPHjN3YemFL2+IK0IAvACmGmI0Cw+CY2XIOH1yS2ETREQ4Xq5p0SXyHTOak5FSNZOxEMbCH55cIQgIAoKAINDAcdkiXEFAEBAEBIEKIyAaRoUBlccJAoKAINCoCAhhNKpkZVyCgCAgCFQYASGMCgMqjxMEBAFBoFERWCqEwQgo1lAqpzEigfVblkpbbOOthIwXm2z5/Vai4FylnlNt/Coh40o8o9rjrPTzKybfRiYMho6y+Npv2slaTKG/G8BdRXxkfgDXArjGztPYC+CH9k+lhVqJ5zGR57UAmLTF9nM7KfFgAQ/vshOeNgE4367Jw8KEv7QTwE4V8IxaX0JSo2woY+ZYODL+QREyzn9nFux7sx1+y7myu9YDKqA/5gu9CsCv2+95P6st22Mv4PbTlzAXh89gORyG4HKsLEZ5bx1ujFg4kt8hk2sP2N8fa6AVmrG/EgDrp7FcCr+RY/a85lpwohjQanDtWrtMEUucsFYU5ziTTg8V2TezwDlPWCaF8uU8Ya2t54t8zlmXNzJhsCAXC68xdX4XgAsBUBj8XaF1Vz4G4EMAngawxy5ex0WFv6u3+jxM1PovAAN5hMbqnaxUyiKDXPzP1Vge+RY7F+UJAKP2xGUROy4iLCMyWM5kq8K9HwDwCftjetSWMSvx/p1dkK3Y3ffnAbzTfk8mf/1rFd65nEcyS511zygTZnFzwSRhHrE3CpynhTRWNmUiI/NwHrbzNHba8/y36qzaAWXMBNMhAA/Z1RhIHB+3v+WFZMzv9Wv2wvmITawb7M3RL+xEThbwq5fGJLzfsS0iXOjZuPCzAm+hjescKziwsgE3uMy14lrAjeNr7LWs0GctCcJgtcr77GqdzN7mZOuzsyK5e34RAC6K52qvthmZH+ifABgBwJ0KJx8/2JcC4ASsl8aa+PzYWe74W/ZLkShYdM+pG8Wy3vO1l9g7OE7M43Y2NBMaPwLgJvsD/Yt6Gay9OyaRMVOdHxjJjFoSM5v5cXBnxQWh0MaCjMSQHxU3F78PgARSL42bO5axJpFxTt9qa1FcALgDZWl+yn6hBZQEQw2MciZxkGxoamWGdIdd/bTQnXu1sSGJUYYs0c4yNpyXlDEPDOJYKbOFqi3/ub2pYBY4N4tMcuORBn9mkyY3F9wA1kv7XVsLomZPrYry5t+UWSGNlhXOW24A+V18xZYvtXCWA7rH3kCWVJyxUTUMLvL8kGiaIfBO40LCCcbJ88FzoE81kIsur2cRt8fyrqUgWCqbk4yTrR4a1U/uLmlSINHlN2odrB31a/aHV+z70gRCLYUaCs0Y9VLNl4vGu235cJfsNBIFcfgUgPcXOFhuJljplM+hyeMf6pAwqDlyHnKTwuJ6+Y2bmDfaO0ourvM1EgJJlrtuLsYnC8THrcs+DIBaPucv6705bav9XZP0uEk6F0mSSF9vbwLyN4ms9EozDzU1LsgLEa0bGHCNoSZVDGFQe3rQXg9mzxNqHVwXZ69pBY+tEQmDtj+aJybtXSj/dhptgk8CiNkL6Pg8SEXsRSdgPyP/Oi6gXJxp/+Qupx4c4e+yzUnUADjB8tt7APDMX+5KufsuttHEw0WI/gFOwJJ2JsV2usD13CFSg+y2SSzfVMbFn6YLyviiAt/3/9m7VarwlCnxqjcNg7tFyo8kSDLMb9x9kzSoDXKBna/RZ0HcbgZwg+3b41zn/KamUU+NMuaummeYUKPPt71TGyLxUQPmv0+c48VZT4tmLVZo5qbAafRnPGDvxinremzUiGiOK4YwSAb0V/B8DGpRc60FrKfG+VJ0a0TCYPlqqrGOSpcfHcUICS4mXPQ5YeZzANH09DP73yms2aYc+kX4LO7ah4tGvfI3cIEjMVCd/dKsx3NyUC1daDGZ760cwuHE/T+Vf/WSnkizBHfaY7YzM3/BYD0hLookOh6ItZB9ms5Q7kJpuvis/Tf9IvVGGPQ5sPIszYyzzzChOZELKA9K+qNzIEpi4VygD4+bIWolJAxuqrhb5yJTL8TBzQA1Kmr7JP78oIugvfjTvMwF8rlzjJnn3FDL5kaH4+ZzuKmkOY51mN5h+zhLmohVvqkUwiAxMghirvlLXwg1Nc4l+niLbo1IGJxcXDBoq6P6Nbvx37hj4WI/n5OQETckDF7LD3R2o8pHxxv7KivqoGiJzX3DF2wNYq5y5YyaonmNiyBV/GIax0eVnf4bx7lazP3VupYmOJqP6G/ge7HYnNO4mDDCidE/PDCJkW3zNRIP5wkjZfgxUVt0zAD1Rhg0k91om0mp3eY3Z1dJUyk1kfkaHfokRR5DTHMU5wTxoY/urbaD9HV1cpYEZUxLAWXLeZhvKaCdnhE/1JhoJqXJ9FyNxEKSpbmG4+apfJw71Cbzzc3Vmq+lPrcUwvgDW8Y0wzm+TKd/Z2NBjZoyL7o1KmFwsedCVyph0F5MLeWn8xAGVVlqMnSOLhR9VLRQSrihGoRB0qRJgGo/Jx8xrZfG0EhqinMRBk0ZjAwhYfCH0W3zNe60/tAOYHBCaLkoc3HmwssFuF4ad//0u9GvNpswuPnhfC2EMOgQpUb2MntB5vi4i/+cHSHGDQado263hQiD78jgFfopaWaer/Fb5tiosRAfzhnOH2rjjBL7U3vz4fZ45+q/WoRB/x/HXXRrRMJwTFLUAhhFkW+SYpgaTVULmaToEGMOwzNzPIMgc1dGlZ5mrXowSdEmzQkwl0mKO0dGShVjkiKGvIfhedRaFopEKXrilXkDTQo0SVHzYYx+/u6TJikSPUNQubOcz8TinEjHCDKa27hr5VyhCY5RYdQ0GIlE+z535G43viMXkLl2jvQtMVqM2gMJcL7mmCdpspgdHEFtjJjSts3r3G6UsbP7p4aR/51Ri6QJjY57foPzmaRoNqZ8qTUxSoiap9Mof2JGoqUZp16COfJxL4UwnOhOapMM0c1vXA+JW8nm5UYkDB4qQlWWeQRUWfPNFXSWcTfC8wE4YWgDn6u12U5v7ry4i8lfkEgmJAwnPK3cDPJKfJhcJJgzQDv87BwTEgkJhY5xaiILNS60tHNyh0dzHHfr9da4YFDjoTxpkmDYtNMYAUTtgzKmBkjn91zN2bHTps1rubgwUoY2fdq2KXPuxBmFQ43S7cYFgNrBe22nfP770BfBhZE+Dh7JOl+j+Y6LJsOHmVeT36hRUhvjIkq/jtuNmiKtBJQhTcj5mjzlztP1KCuG0J/rO6a5kdojtbDZ3yqjKTlWElIhya21xqQUwkbLhPwAAAXCSURBVHDMk3OFC9MMxdBsyp5zoOjWiITBMdF2R5s0dx/5uRKcHJyEdBLT6cUFwjmEhJOJByix8XdUeam2c0Lm20jLdSIXLaQCbqAmwHckiXE3ld/o5OTvqLqTSNmaAXDR5XjzY+6pvvN6Pu9/zWH6KOBVanYJHbwkQX4g+WG1jnnGiQTiC5EMSAKUsXOAEq+jbDlfHLKgD4MaCxfW2+3dJ+fSQo7zWgyaoaSMVqNfje+X32hqYbg3I4YcLLjg0pzIDZOjIXEzwNBSRrxx7PkLqHNsL6OsqI3WQyMB0mw4O8KJ5EZLAcmPGjTlRhmSQPK/Y8qcR5gyio4a1GwtgmsBtVBGx9WLsz8fd8efxnWI3/bsxu+YGjU3N46MN9obJs4VzuX8RqsBNxf8ZkrKIWtEwiBA1CwYNUIbPKMguFNkSC2jYfihUIXnLpRthe1A4w6Gi6QTEcWJSBamWYK7Oi6utIMSdO5qKYx62HlyDJQjI0Hos+GEcGLW+f/ceVIN5XicScVwO+JCx66T3EYzHc0RJFk6xzluLjp8NgmU9/LDO1fyXy0XGTrwqP3wQ6LcuMukZkgtiuOmfJiPwUYiZAw6AxSIz7lavfowKAeanCgzjpfEzuaYGShzmqsc+TCMmnKmLB3nJ5/BsGtqogyrZWY/tSviw2uoVVL+5/L71FLGXOQ5P/mdsWQLzVIkBW4GSJD5/hb6JfgN0DxFbYw4kESIE++lqZGbDP6e85m7bEYU0h9EsqyXkydJ8pzHJEGGUDMkmGN1CIOWE2eTx3WJciSxcH6z8ZvlBoKbRH7zXPPYaCmhKZKbRo433/JSsEwblTDyPwwmYtFkQWLgB0GVnTY8J3+C4ZckC6qtnKCOMPgMJvhRE+FCw8nKZzDklqoiHaP1kIPhCJs7JU4aviN9L2wMK+W7c/LkR3PR6cUM0vydGycf4/v5QREzNn5wbPT9ECM6gpltWw+N78YFkQsgd5E0PdAcyV00Y++5S3YWAZo1aA/nQkj/zLka7+McoZmPC3Q9NUb5UPPlnOVYuJtmtB59OZRxvvPXMWcwzJYLpdO46+YiwgWEc4KEwdwVRoyRLLkY10sSGxd2+pN4/jznHWtA0bfBXTRNr9RAHBmzBhq1bP5Qm3a+Y2pm/C6olTAcnhs/7soZbsvncVF1No/1IGv6IUkAXFsoEyZbcqNG0yrfnRs9h9CdHBOSBuXmNM4PzhPixEhQPovj56aKG6aSI8MalTAIHAsH0gZPpy0nGUmDuw2aGvJ3yWR0fmzUQpjYk08CZGuG3hFkahdclKhhzI6Dr4eJxnfgTpE7UKqcbHTcM9mLH0p+o+mCtaeo0jsEQDsxo4q4WNChz4/VaVycOdm4i3XMdvUwZr4jd9X0MzBUkgsn5UPbdL6M+dHRGcgxcJd1rkbtk+ZM7lbzTV31MF6+A0mD2gMXfH6/NM3QuTk7RJybBWoLDACgCSq/UdvmnKZpizt2bjA4px2NrF7G6rwHNUZqBNwMcYdNrZnyydcKOA7Kjd8xtYb875jfBcdLzHgdd9dMbiORnCvs2g0cKDM66PkdUqvnGLkOcT1jVNd/5GXoc4PL6+nPcTaJzjtz40RNy5knnMv0gRVab2zOsTcyYeQPmBEw5dbHqcQzajUBncW+njSgao99McmnEliIjEtDkdpyvZhVSxtBcXdxnnCdr0hwzlIhjOIglqsFAUFAEBAEfgUBIQyZFIKAICAICAIFISCEURBMcpEgIAgIAoKAEIbMAUFAEBAEBIGCEBDCKAgmuUgQEAQEAUFACEPmgCAgCAgCgkBBCAhhFASTXCQICAKCgCAghCFzQBAQBAQBQaAgBIQwCoJJLhIEBAFBQBAQwpA5IAgIAoKAIFAQAkIYBcEkFwkCgoAgIAgIYcgcEAQEAUFAECgIASGMgmCSiwQBQUAQEASEMGQOCAKCgCAgCBSEgBBGQTDJRYKAICAICAL/H0IyeGwv6rXFAAAAAElFTkSuQmCC"/>
          <p:cNvSpPr>
            <a:spLocks noChangeAspect="1" noChangeArrowheads="1"/>
          </p:cNvSpPr>
          <p:nvPr/>
        </p:nvSpPr>
        <p:spPr bwMode="auto">
          <a:xfrm>
            <a:off x="123825" y="-3375025"/>
            <a:ext cx="2105025" cy="75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" name="AutoShape 4" descr="data:image/png;base64,iVBORw0KGgoAAAANSUhEUgAAAYwAAAWFCAYAAAAaeeCRAAAAAXNSR0IArs4c6QAAIABJREFUeF7snQd0VMX3x78z773ddLqIigpSFAghCd0WCESlCBawUm0/C/byFxSXInbsBVS6DWwUCx1ReiCFIgiIqKAgPSHJ7ntv5n8mBQOSZLMpu9ncOYfjMTtz597PnX3ffW/mzTBQIQJEgAgQASLgBQHmRR2qQgSIABEgAkQAJBg0CIgAESACRMArAiQYXmGiSkSACBABIkCCQWOACBABIkAEvCJAguEVJqpEBIgAESACJBg0BogAESACRMArAiQYXmGiSkSACBABIkCCQWOACBABIkAEvCJAguEVJqpEBIgAESACJBg0BogAESACRMArAiQYXmGiSkSACBABIkCCQWOACBABIkAEvCJAguEVJqpUVQnErYnrKiEbMZ0JzjjPsXOkMEWG0ETa1g5bfzldXC1mtnAY5xldGGPRjLMaAuI4s9nWbDN78bZLtmWUxKJxcuMakSLySg1amCWtZekd0neV1Ka0n8cnx3eRtmwmufw9pV3Kd6drH50cHa1LvR2A7ByWs+zntj//Vdp+qD4RKEyABIPGQ1ATiF0du1Cvo3ezjlgHAGTZzNaYYBHcyY/a2fb49A7pb4HBLoDQalWrizjnz3GNJ0HgEBiOCSnCOeP1wZCck5nz2NaErauKgxazIeYJ3dCfZzqDmWkOTGuXNr28Iceuj/3eeabziuy/so+Zwuy8pf2WzYX7iE+ON2zLnu2s77zKc8hjCil6pbVNW1DefpC96kWABKN65bvaRRu7MnYxD+ddTdu8WcvWVkpNOqQhGzOwdzSH1tjKtm5Ia582U4GJXhfdWDf0LyRkS2GJ4RrXZtmanQ3AwdysO9PY65pDO2Bb9oDU2NQVp707Wd/iUodwTAYD5w7eyHbbFSIYceviFsFAB9tjC5vbMza13XRvYX+i10fHa0L7hmksCgK2YOL6tPi0+dVuAFDA5UqABKNccZKxQCMQtypuERxIFE7RPrVV6roC/2LWx1xrhBlfWBnWV6ntU6+DC6zNVW0+M2oZ17sPuh9I75T+xqmxtFnTpi+P4J9bGdZqK9u6ckuXLZmF67RY2iLCCDPmg+N3LvkeLVJ7xDxqDkzrWPIdRuvVrc/hnNcNtUK3req8SolUbuk3s5+2tfHWpgYzrA3xG3YU/D1uXdwPEjLKktYvXPIYW9qXb+q4ad+J+NbEPCSZfIRzvoKB9SDBCLSRWTX9IcGomnkjr70kcEIwuLik8F1Bk+1NoiIPR24Hw76UXSmxrc5t1VLX9GTJ5LK0eWlXwgVxui6i10R/ZjiM/qZpXr6x/cblhevEJMcMg8AoKWW8rus3a1HaWM9Bj1eCEbM25mXG2QCTm0mb4zanFdhtk9KmJpNsHrPZPxvabbim4O+x62OXM8kiLFjvcMHfkJocnBafd6cUvy2+rjgqlggmNnPGUyExRnDRm+4wvBw0VK1IAiQYNDiCmkAhwWifGvvvHUbrDa0THaGO7zxZnkXp8ek9Wq5rOTAkPGSqJ8szemPbjc8UBaXNujb3GlHGW+Yx05XaLnXUiQv72jbtJJOLJOSL6e3Sn41Pjh/Da/CnvBWM6DXR72madofN7PYb4zeuL7AbnR5dS/foP4Hh75T4lMTCggGgZpaV1SeEhXwLiXVpHdIGqs9j1sbcAI5PbWl3cXBHrPJJQPQiwQjqoV4pwZFgVApm6sRfBOJWxy2UhuwmbHEd1/lq22NzprGzGNhrRi2jk/uI+470tukfxKyN+T89Qn/OOm4NS2uX9lZR/kYnR/czIo2ZIkN8kto29ebcX/Qy3rCT7a8EREMrzOqypeWWQ3Hr457VorTh3gpGzLoYNfl+m4S8OL1t+oZTBGMpk2zfhnYbrjhFMOql7ExpFXNezD1gGKtpWrx6bNVmXZupAOIOmAfan+E84z4p5XOCiZ4kGP4ahcHTLwlG8OSSIjkNgZg1Md8ZUcaVdpb9hxRSzTloUsrajLFIKeUE6ZTD02PSj8eujX2ah/PRltu6Oy0u7b2iYLZa3+oaR4TjS3lEfp7SIaWfqtcqudX9GrQxJsyeW9pu+Un9LW593FgtShvhOegZkNYxbUZJyfFFMBjYGRt2bmgZd0FcI1vayQBe4Zy/J025TTI5K6192l3xyfFPCogxJBglZYA+94YACYY3lKhOlSUQuzp2AQ/j3W3TfhsCOySTmoQ8akv7582Zm9egC6zcxzjrYh4yIozxZob5aFr7tFeKCjhmdcwAo6YxzcqwJqa2S70rOj36QpkjFzHJPtvYYeMjJx5RrW/jMqKMZzwHPDekdcqbWyiulCAYS5hk+0+9w1CCYelWfHrr9KzWa1vPE0xonPHlkHhI07WrUuJSkmOTY58C4CLBKCkD9Lk3BEgwvKFEdaosgYI5DMlkO3UBLSqQNslt+nIH/8qT43l3U/tN9xQpGGtjRhs1jKfNw+ZtaR3TJsVuiL2NhbIP7Ez7e53pv0kmHQBybGlfrDv0GGnL5dKWyZbHen9j541bi7LbenXrt5nOhkKic1q7tJQTwpPSpiZs/MAl//t0gnFEHunwa9tfj8asibmLcfYinBC2x166se3Ga5UNEowqO3QD0nESjIBMCzlVXgQKTXpfnBqburIou7EbYs8StljJDR7uznFfvqXjli2n1j1n5Tm164bU/QkCdcRx0TH98vRdcevjroWGZ9WKJWlLJwAJgIEhDAzh0HFMeuRBKeWA1Hanf3cj98K+LvYVW9rD3NLdeVuHbSeETS231bi2HgzrU9ql9CjwKXeVFNgZTLIO69uuP3rhmgvrhCBkNY/g54kccW9qfOr7JBjlNYrITgEBEgwaC0FNoKhltacLWv1K1yP09+wse6klrUGb2m/6o6CeuiA7ufNVvaY+wDxqPpfeNn14ceBKO+kdvT76Dt2pT7Qz7YfSO6a/VmC71ZpWIxxRjrHyuJyd0jalb1GCof7eZm2bNlLK+szB1qTGph4hwQjqoe2X4Egw/IKdOq0sArGrY9fodfT2VoaVkBKX8kMJ/bLWa1qP4Tp/Utpyr6ZpnwJIExBNpClv4Aa/0Bb2e3DgUTVRXoJgvOho4Hjs+O7jQzZ22jilpHibpTY7O9wMnwMd0VLIVxljv0ghE4UQF2mG1gIm1qS0T7mswE5cclyaZPJMyWXzAnE4XR+xybHj9Cj9SXeG++r0+PS5JflBnxOB4giQYND4CGoCsatjR6qLsG3YT6XHpG8rMVgJ3iq11VWa0G7ljHeWtqwNDceYydbb3P44/Z/0r9AD7pLsxK2Lu4tH8CGewx5Xeuf070uqrz5vndw6jkk2gmu8q4DI4YIvsIT1IQfvrHM9e33b9a8X2IlPjn9UcBEZkhPyfOE3w0/tp826Nj2YxnoBeCslLuU/j9m88YvqEIECAiQYNBaIQBEEon+Mbiycoo7m0Y6lX+KF2BSyc/7S80PC3GFhoXVDM9a3XW+WAjKLXhndytZtceqGgqWwQVWJQIUQIMGoEKxklAgQASIQfARIMIIvpxQRESACRKBCCJBgVAhWMkoEiAARCD4CJBjBl1OKiAgQASJQIQRIMCoEKxklAkSACAQfARKM4MspRUQEiAARqBACJBjFYG3+U/PIECNkMDgSJKTODLbK9JhTtrTf8neFZCMIjaoDgKRHduCcdxEQTQEY0LDL7XZ/tbXT1mVBGHKlhtRqdav6zghnUyvbOt6sbbP0WWzWifPJK9WRKtyZOsfdCDdulKZsIyDANLbbNu25m9puWgx2+oO0qnC4ZXKdBKMIfPHJ8Q2EFBPgRG/LbS3gGs/k4H2FJVJMzbxxS/yWE8dllikDQd64dXLrcY5wx5PWcetPyeUqaUlT07TL4UAtO8sedyzr2Cu/dfktJ8gxVEh4zbc2j3Qed34WWi/0KnOf+TM7wjqt777+aIV0FqRGWyS3uNmpOcerH4S2sBdDwGM4jHjLbR1xe9xXbLtkW0aQhu5TWCQYRWBrs7bNW3qEfq8n2/OQ5bTe2dJyixm9PvomjWkzhCm+qp1d+4ZlXZblbo1NpUgCLGZNzINwwszJzPly2yXb9qqa0euiG+sO/X0mWVcr2+qT3il9DjEsPYHo5OgnuOTDdUOPFKZIc9iOy9d0XHOs9JaqZ4voddFXaUybC44frQzrnk2Xb/pZkWi2tFldPVw/B2HYsqXVFk/1pHP6qEkwTsOl1cZW9fUsfQVj7GDGgYzLdvTYcWIriJh1MdMgcSPX+eUpcSmraDD5RiB6TfTNzijnR55Mz7j0dukjfLNSfVtdlHxRnNN2zpdSTuWcD5BM7nfazotJMLwbE02+beIMrxv+OWPsErfubv9z7M/bvWtZvWuRYJwm/7FrYxOZwRZYHuuV9A7pjxeuEpMc84geor9sZ9l3prbP20KaSukJtF7X+joj1PjcyrKeT2uf9mTpLVTfFmclnxVWS9b6XJe6M0fPGRBuh6dKyP0O29GZBMO7cdFiXYtYh+5YKy35SVq7tIEtNrU4k7t5LYMZB1LiUv7xzkr1q0WCcZqcx62Nu1OvrU/IOZRzb3r79HcKV2mzvs1gPUSfbGVZT6W2S322+g2Z8ok4Zk3MeD1cf8hz3HPLxg4bPy4fq9XDSsyGmIelLcdYzOq6OX7z2vjk+KMS8ncSDO/zH702erAjwjFZZIkXhBCZksk7GFg9BrbHtu1pmlN7s7hdgL3vKbhqkmCcJp9tkts8aUQZ46yj1qCUdinTCleJXR17PQ/ns0x3yWciBNdQKb9oWqxucb0jxPGxcIuV3MH70hfTe7YXrb6oqYM71OFJn6W2T31QreQLCwn7ExJ/kGB4z7HNmjaPa6HaC7Zp/yVscZSBzWJgfzPGEnkEv9bKtD792/H37fti9hW7jb33PQZHTRKM0wnG+jYjjAhjrHXMGpjSLmX6SY+k1sZcq4VqX9jZNj1K8eE70CK5xSUO3fEVTGTYzO6xsW3Rx5b6YD6om6gdcKMioz6VUl7APCwx/eL0/R1Wd4jy6J4/lGDUCK3RcVmrZZlBDaGcgotNjv0/LVx7zswyjwom+myM25h7Vkq/mf207Y22T+Eh/FbhFv1T26bOKqcug8IMCcZp0hiTHDPMWdP5hvuQ+6609mkTTxGMW/UIfbqZbbrS49NHBcUoqKQgWq1qlaA79c8FE5m6W79uQ8cN6yup66DopuWalgN1pk8wmXnDlnZbcleWNdnexBl5NHIfk+yPnF058Vv606oeb5IdsybmPkcNx5tWhvVdSruUnvlH6+Y2VaunDN34VljitdR2qQ95Y6+61CHBOE2mo1dH93FEOr42c/4rCkpM9BD9DSvbGpbWLu2t6jJQyhpnzOqYS3gony7cwilteU16p/Q1ZbVZndq3mNnCYTQ25nHJLxNSvMA5N5lkEhxhwhaPMM6OQmA6JNZzjX9eyjM4qhPK3FhbJbfq6YxyzjOPmB+nt0+/pTCAlqtbdjF0Y6GEnJLWNu32agenmIBJME4nGOuiG3PJV4IhJa1tWg8wyIJqrde2fp1r/H5pySvTOqTNp8FUMoHWya07MMG+4k6eYx+zb0q/lMSiZGon1zhn5Tmh9Zz1XuWMXyJsAQnJGVOSwTQJ2QSAeidov5Ty+yPHj9xPL0MWT7hJWpNzwq3wdbDwa1pW2uXokssv7w5jTXRfI8T4Srrl8yntU2gFXyGUJBinGVf9ZD9t6+qts3Sn3seyrV4b2238TlW7KO2iOCdzzpPZ8s+jjqNJv8X+dqS0X/zqVj96TXQnzalNlh5ZT3jEgI0Xb5x/1vqznIpD3YN1mVHH8NCvYa9GBWuyukkkHHDWEDVyf8B4sj02QqCWgqba0t4jIHoyB9uXHpOeVfgRi1fWq2Gl1qtbv8YN/gAkbkltm5q7Uq9ZcrO6YTLsIzAkClskpXdIX1IN0RQZMglGEWharWnVlju4eknvDE1oU6UtcySTg7mDc9u2b0mPp4HkzRep9ZrWs8Iahl2f81eOWomyOXcvKUBTbVkI00y3+enGuI3Pe2OL6vyXQHxyfJiQ4oiE3B1qhrYu7nxv4ncygYt+uKipM9w5GRpiYGK2hPxbcHEFZ7yVkGLkxl83jkN/0N5cdIfh3VdHbUrGHOxZznhLKaR6MPWngBi9qd0m2jTPO4TInfOBfpna1E0yGcIFZ4KL3F/InPMQy7a+TG+b/q6X5qjaKQQu/uniyMyQzB8h8ZeZafbb0mULrZIqxShRdxROOEfCRqJqJiGPSC7f3Nxu86elMFNtqtIdhhepjk+Or+u23NqmDpv2F57P8KIpVSECFUtAgrdJbXOucAsr/fv0vXDR7qq+AFd3arZmO1JjU9XmjSfmLH2xFcxtSDCCObsUGxEgAkSgHAmQYJQjTDJFBIgAEQhmAiQYwZxdio0IEAEiUI4ESDDKESaZIgJEgAgEMwESjGDOLsVGBIgAEShHAiQY5QiTTBEBIkAEgpkACUYwZ5diIwJEgAiUIwESjHKESaaIABEgAsFMgASj5OxyAFcDOARgecnVqUYxBNS2ID0AqCMwVxKpMhEIAdAbwB5iWSaOqnEzAJ0BzANwoMzWgtgACUbJyVUb5amLWxqAoSVXpxrFEIgAoLZVWQ3gPiJVJgL1APwEYAGAYWWyRI3V91odVXApADqjpZjxQIJR8pelQDDSAQwpuTrV8EIw1FkY9xKpMhEoEIyFJL5l4qgaK8F4O18wkstsLYgNkGCUnFwlGOqXnBKM20quTjVKEAy1XbQSDPpVXLahogRDPSJVgnF/2UxV+9bqh+CbAC6nO4zixwIJhnffFXWBU4+k7vSuOtUqgoCeL76rANDRl2UbJlH5j/bUIV7EsmwsbwXwHoCOADaVzVRwtybByMtvLQDq+bo4Jd1q10p1hzEbwBYAD+d/TtxK/71QLMMBfA5gA4Dhaofz0puhFvm7qdYB8FX+XcZTNC59HhfqvIubATwL4FoAqVVsXKqzZQ4COO4zgVI0pAsfoBiMA3Ad8J/DUtRFTl3ULgCQA+AP+mKWYnSdXFWJsbrDaAwgG8DvBQcp+Wyx+jZULNWKMzUu1fkXaqWUKvR9Lv2YUIKhxPdMALvzL7xV6YeMGgejAUwrfeilb0EDLO9LppbNxp1GMAqIqgucGkS5R4tS8ZmAEmB3PkuHz1aooSKgWKofMeoXJrEs25hQ53l7AKilylVJLFTUSjDUcmD12LzCCwlGhSOmDogAESACwUGABCM48khREAEiQAQqnAAJRoUjpg6IABEgAsFBgAQjOPJIURABIkAEKpwACUaFI6YOiAARIALBQYAEIzjySFEQASJABCqcAAlGhSOmDogAESACwUGABCM48khREAEiQAQqnAAJRoUjpg6IABEgAsFBgAQjOPJIURABIkAEKpwACUaFI6YOiAARIALBQYAEIzjySFH4gYBU+5DdnnA2oNWGQCYysv5is1apfcd8KnJA97ZCRw+Lm186P1xG22z7RJEaVSQBEoyKpEu2g5KAdLm4tfOH7kxjj3Gud5CMSUgpLdPO0nXM45Y5nk1f/nNpg7dvu+I+ztibtjBv1Sct/qi07ak+EahoAiQYFU2Y7AcdAWtgwg1wOKdK2/qVMzZNSnaASRkqpWwOxnoxsDe0KQvHlzZw+7akezjY27Zt36JPWfRxadtTfSJQ0QRIMCqaMNkPKgLyxssailDncoBxbrJENmP+jsIByqHdz0KOYbCPv1VnK5xUZL8Wjh2ZHtb0ux1qi/f/FPv2pLsh8LaU8hZ98sJPggocBRMUBEgwgiKNFERlETAHdLlcjwhbJrPdX/Mpi64pqd9jdybUDTO1ayF5e87ZeWCSCcv+RTI+05iyaFnh9iQYJdGkz/1NgATD3xmg/qsUAffAS1sbeuh6wfjvwpNzg2P6suTiArAGd+khwccxyf7RON8jGJxS2h0leH0dbAibvOCzgvYkGFVqKFRLZ0kwqmXaKWhfCcg74w3hiXqeh4Y9bHvMg9IUk5gmN2umtReG3MomLy84xje3Czmw69nINj1s1o//FPQp+ybUtGsa8wFxhgY7lk1ZdkR9RoLha1aoXWURIMGoLNLUT9AQkL17h4m62cMF2GBd189Wh/xKy4IlsJtBvKEf/+stNmuLOvLzRJEJCSE4x1krm9mGDNVMh2kO5eBjuWUnsOlLfyDBCJrhEdSBkGAEdXopuIokkDWw09mhWlRbIUVLm8nWGtN6cYcWLjzmGJ5RcxSbNcuW/TqFiojw2yRHfybZhVIiIvcUecY0JsGlEDfoUxZ9SYJRkZki2+VFgASjvEiSnWpNIPclvgFdrrIN/RMI+Y9muS9lM378Sw5JegqcjbGFtVpj2nxIthtMOyaYlcgk/scgbmSTFs0kwajWw6fKBE+CUWVSRY4GOgElGvagxGXgrLXllvFOLTtT6BHpUth/aodzurA5KzIKYrAGd7tDcxgTbdvqr3+4cBYJRqBnl/xTBEgwaBwQgVIQkFdfHInaRjibsuzvU5vJ3vFhok6dVRL2GRrztHYzvbYh9Y22FF84piy+qaC+HHaVUx63vmG6kWibVj998oLPSTBKkQSq6jcCJBh+Q08dV0UC5s1dL4NTe0+X7GVTiBRL4mAoE/ZxLuqFwriRO/UnzBzzE2Pqoltxc88aMsT8QXJ5phDmtTpzb4EnsoalWQPBtKd0xnUb9g36iUdSV9zLgbdsIW/VJy2grUGq4gAJcp9JMII8wRRe+RKQg7s3FQyfCRstmSYPQyBDMiYYkzUhWV0hxceGlfkk+2jNn6pna1CXq5mufwAhQyCwG5yH2sLcBcF+1nTtTsnkwALBsIZecQeDfFVCDC34W/l6T9aIQNkIkGCUjR+1roYE5ICkcDD7Aui8s8XsZkxynYHttm22zJi6YINaZVsYi7y1a5wwjJttaZ+pSbk5O8ueLEMcIkLHZdA8q9kHy3LFRd7csxbC3GcePnp4b+1Z649WQ7QUcoATIMEI8ASRe0SACBCBQCFAghEomSA/iAARIAIBToAEI8ATRO4RASJABAKFAAlGoGSC/CACRIAIBDgBEowATxC5RwSIABEIFAIkGIGSCfKDCBABIhDgBEgwAjxB5e1e7p5Ht3WqBaFr+PuvY6yI099Uv7JfQgTCjBhIEQqZnc6mr9xf3v5UdXvypg71rZCoC3UGJ0z3djZ9+a7iYpLXJNZBFG8DnZnwYD2bvuB4VWdQ3v7LWy9tAN3Z3II0dCG3sGlL9hTLtEULBzrUqYEcTeIvHGHLllnl7RPZyyNAglFNRoI1qFtPZvD+0pIXCob6GkM2t+0H2NQlC05FsDQhQb/sfP1uIdndTIpIyTgYEyZj2kc8M2Mcm7Uqu5pgKzJMOTipt2RymJCisRBc5xxMnabHGVvDWM5L7MMf1xZuLF3QrV1dHwTX72RShOVuiS7lP8xir+ozFk2r7jxzf6Dc1u1m2+Z3AuIcAeiQkjEOzqEtt2z7Bee0xekFnCTAxeCk/zEd3aRtN2HciIS0/2HQBrBJ328jnhVDgASjYrgGnFVrULc3ma4NkUJuZYyFc4NfCNO8oWCn1MIO2wMTH+YO/RXbtpfCxuuaLo8LqQ3gGh8ohHiN6wcfZxPXmwEXZCU6ZA/q+g4zjEtt2/5MF2ytxaQHEAmarj8upfjd4/FcFVrobsMe3HUY1x1vSNOaxzjesoEQJtkocNZcWO4exrQfllai+wHX1cx+0K6LSprBGFpKU84QTKToHJYFfoXG+UO2x/rZhOwZln+3sbd3fNgZtWvOh6G35NLeBKY1lULW55oex97/NjXgAgwSh0gwgiSRJYUhByY2g8XDEJK1U8jQ27muj4cl+rH8je9O/HK79dIGNneuYgwmPywvYXMW7yv4zBqS+CUD62F75KWOjxavK6nPYP5c3t7tIrizDp76mM4e3O0xHup80cp2P2lMWfR87i/nmxLqCqdD3XFomcczYmvMWnUo9+83XHaRiAj5AbbYk+HJ6Vrz458OBzOz4mKTLnDPH0ktPCJ7X+Tkf08nVG3sId3Gcl0fYXusofrURZNz2fWDBiMh2s1ZtlPftduUTSZpnPXnjMezSfPTqivHio6bBKOiCQegfXto0mNc4y+eTjDMwYmXMqb9wIT9kTZ18YDC7luDEm/RDH2GMMV92tSFbwdgaH53yTP48naG7lwrBKZpkxYMyr24DenaFbpjscixxmrTFz190t3ckO5TuKEPstzuy42pS5b7PYAAdCDnlq5JzgjnfJFjvahNXfjE6VwUg7rPkpz15Yy1JcGouCSSYFQc24C1bA/p/jjXtRdOLxhJ3XWdLxC2PUGbvPB/JwnGkG59NN34WljmJG3yotsCNkA/OmYN6TZEC3FOEtnuJ7X8Owx7aPdnucaHW1lZlxgf/bjiJMEY1O0h7tTH26Y5QJ+8eIYfXQ/Yrs1BiY/oDv1leDyD2NSl/5nvUXcnclf3z0gwKj6FJBgVzzjgeihOMDwDu8VyjlWcscV88sKeJ1/cEh/hoc6Xpdu9hGX+ddWp51YHXKCV7JAcmFhHcP6DZLKB7XFf6vzoxy3KBTGo21zBWQ/bFrGFJ27VZ9Zt3Qdo4NOEsIdpkxe9VckuB3x38paEc4TTWCrBIjLNI51rTl/7n1VoJBiVl0YSjMpjHTA9FScYaidWW7O+YVK72LLNfo4mCXPgcknz9qQ45hEf6eHO5tLtWckyMrvRaql/UypvuSrKdLjfNzS9v7Csh7QpS14r+NQalPgDOO9oczPe+eGyTSc/5uvWn3H+GWz7EW3a4vEBM0gCwJFjNyXUdTr1jxyalgTbvo1NWTTpdG6RYFReskgwKo91wPRUnGAoJ81bEy/lOp8hGBpIiB85eI4UMoZLecDWcKEutB/ZpoM92PrqvVKqIKGyX6dQERX+FteNocJturQpi0adJAqDu30Hxrrb0h3rnLJ848mCkXiLpmszhGU/oE1d/EbADBI/O6LeAbLCtSm6Q7/OctuPGVMXvVyUSyQYlZcsEozKYx0JBsaCAAAgAElEQVQwPZUkGMpROahLS6HxmyHYeTYTDIInc8vaLg3tCw68r01ZfF/ABORHR3LFIiL8NW5odwpTPsszazzDZs2yT3qUNzTpVa5pD5rH3R0cHy856f0Me0i3+7iuvWmb5hB9ypIpfgwlYLqW9yREiBzjHc7ZAGFaT/NGS8YxFwQJhv9TRILh/xxUugcnVknZ8no2af4X3jpgDUwcpBnaFJj2ADaNJmjl4IQQAf1FrhvDLE/OeGPa0kdOx9IamNhLC3XOFW7zEW3KwpMeO9lDk97mmn6PZbqTjCmLF3qbi2CtJ++MDxNmrXe5oQ203J7RxtSlz5QUq5RgcnD3mbmT3hqPZx98f+IFv5La0uelI0CCUTpeQVHbHpL0ENf5eNh2HzZp4Rxvgsp9l8DBl4JrNTxu+9LQj5fs9qZdsNaR/fo57LDDr2gc91kQzxqTlzxV5C/g2xPOsYWxgYH9xTMyOhbM/ahtQkRNnirBmJZjx7NP/n3nJVi5FRdX7vwZE29oGh8KYT/Bpi5+0VsO9pBunwL8Os54K3rT21tqpa9HglF6ZlWyhRyS2MIWuARgJiB7a07HNcI0J0qB1WBMahwL2KSFe3MfRw1N7AKB1pZupEkpswxhNbIEewBcxjMhBuhTl86skhDK0WlzUJcn9dDQcbbbc4Bx9pItcVyDNHK7ENzgQu7A7+Zcta+R2r9LDEoawx18hDDt1y3IDx2cOaXEk0zn19oecbM+deEn5ehelTOl3vS+JizxBT0i7BHruHsvl3I8uHSDQVfBcHDDtsUWfeqibwqCM4d0uVza/ELOIBljd3NNbyOEPVoCf8AWGZrt+I599N2xKgcjgB0mwQjg5JSna55BiXcyzl5jgA1IS4kEJDgAB5PsiODiFmPS4tztKTwDu9/OdfmGlLCY5IIxGcIgfxbCfkafutSrO5Ly9D0QbXkGdJuhOfVeUohsMGhS5l3YVGFAKJfyWybNW9iUZTm5Ijw4oaYtjTHg8g4w5kbutlMSwraf13eLF6r7hnnqUZQ0a38iDf1yYdnZ7BSmnCFMWuJjfeqioQWc7aHd3pYCdwDIAWd5Gw6qMS1lGAPbwm12DZu+oNjNIANxbAWyTyQYgZydcvRNPVJCmN5QbZFqSE2Ac2laNjc0ncGUNvTwXWzSnIzc79yApHAY8iJIcYEteagG7Ifj0Fo2cf2BcnSpSpuSt19dH9IdCWkJN9OV8J4oTlswcBzHpIV/qT0GC38mB3dLEJAtJNMsjckNbNLC5CoNopycV5sJ4s4r6rs9IsLJHbabWScxhWlxi9vHIqYs+7ugSzkkqSFg1YMuBGwm1ZiGZXMwzgGWg8zaO9isWZ5ycpHM0G61NAaIABEgAkTAWwJ0h+EtKapHBIgAEajmBEgwqvkAoPCJABEgAt4SIMHwlhTVIwJEgAhUcwIkGNV8AFD4RIAIEAFvCZBgeEuK6hEBIkAEqjkBEoxqPgAofCJABIiAtwRIMLwlRfWIABEgAtWcAAlGNR8AhcJXL0o1AXAUwIlzvAlPmQg4AZwL4B8AR8pkiRoXEKgNoA6A3wG4CUvlEiDBqFzegdxbDQBq6+2PAIwOZEerkG/NAah9t14A8HEV8juQXb0byN0OZCCAkw6jCmSng8U3EoxgyWTZ41C/2v4C8C6AB8pujiwAiAbwE4AnALxHRMqFwHAAjwJIAkDbqpQLUu+NkGB4zyrYa6pbfbVl+UQApz3XIdgBVEB8rQAsATACwPsVYL86mnwcwEMA1HnzG6ojAH/GTILhT/qB1Xet/OfCJBjll5eWANQOwOpX8QflZ7ZaWyoQjB4AUqo1CT8ET4LhB+gB2mVo/mS3eiSlHqFQKTsBtYhgBQB1kZtadnNkIf/u4jEA3QBsISKVS4AEI493dwDq12CR5wZXbloqvTd1BnUUgHH5z9zVxLc6DIjGh++pUOczqBVSDwOYnX+nceLMDN/NVuuWiql6FKXE4g0A6qyL6s5Uyx9bqZUxMuiCkHdRVOcs3wTArAzoAdyHOjtADUD1j0rZCaizMNSYUhe1k893KLvt6mpB/bhR/+gHTd4IUEu3K+2RJwlGHvR6AGrmD8Tq+kVUcRcc9kPjovxGgWJKPMuXp7JGTPOYqh8j6r0p9f5UhReCXuGIqQMiQASIQHAQIMEIjjxSFESACBCBCidAglHhiKkDIkAEiEBwECDBCI48UhREgAgQgQonQIJR4YipAyJABIhAcBAgwQiOPFIURIAIEIEKJ0CCUeGIqQMiQASIQHAQIMEIjjxSFESACBCBCidAglHhiKkDIkAEiEBwECDBCI48UhREgAgQgQonQIJR4Yipg8om0G/mTO3PVX86aloXFtpMcgci6pwpMw9GnBjzR/St3HM83Fo/8a7T7iHWZczs5obUr2CwF88fefXmyo7j8lHfdHcwcUG2wT776clehyu7f+qPCJxKgASDxkTQEeg+au41uiPsAeHOUrub5m5BzACPBATjcEoBpnYC5M4w3fRkfrPomT4vnQ5Ct1FfD3GG1Zrkzsi4f9HoXm9WNqgurrmf65p2HfdYreaPyROsriO+OE8zQmplHj2+bdWr/bMr2yfqr3oTIMGo3vkPyui7jJyb6HAaA6XldgvJJMB0MFyr646awsz5CoztByTnmsMhbHvpgmd6nfasii6jP2+pI6QPhPntQtc1lbJ9dOGEJLq+6QUmmyPHM2Xxc9ceVJ91c817lXH0dTjR45snev0clAmkoAKWAAlGwKaGHCtPAl1ccxdqjHVg3BG/8Omk7eVpuzJtJT4z90OusVuZLmMWDO+9tTL7pr6IAAkGjYGgJ3DnnROMHWc1+J4z3s6QvON3rh5endTW1TUnjmv8VsvmM5e5eqxWoLq7vmkrOYYIDxtvweaGJh8Vkl3ANPzCWfa7i0b23+gN0MThH9eXzqjbuRSdbVtwjWkZgmPJcWgfr3H1OKZsdHHNvZkB0QJ4ZZmr94Huo+YMANNGS2mfLZmcxwU/CE0zpOmeu2j0NV90f+qrJKnzblkIeXml64r9BX50cH0bFcmsYRI4sHhTzgeY1V+dJ0GFCJSaAAlGqZFRg6pGoJ9rpuMgQr5TgqExvdP8kVd6NYHdbfTXA3UjfKrlcd+z6Jle6uhadB09Z7AREjVZZGVMtWE3YeBZgDjGNUcXBumxPWb/xWP6/lgcoy5Pz2nJNTmDa3ojYYufGJPHhJRnMYGWQuCupWP7fKnaJ7jmfaIzeb3ORavvn+6zrfvouY9rhvNx2+OuyYDNgrEMTdMMYYrJC1093+vmmutikCMF9FaLC4li1xGLz+ZG1ipwufNw/b+S1t91+kn+qpZX8rfyCZBgVD5z6rGSCfgqGImjZt+iacYM22P9b/HoqyfkXsRHz77V6YyYbmdnHpYMw2wZ9dkyVxfr8pFf93Y6Q+fYZs5XNqL6q78VFWa3UXNfBPCoZdr9l43t+7mq1+SNb50Nj7hb2W62f/mzff/I7euZOdM1zq7RJNoucPXe2sI103EWQj8AZ30NLpJ0i6VbOKpHoE3OLFcrT+Ko2U9zsOHS5HGLxv47v9HdteAsiZzlEvzXIw329CTBqOQBGETdkWAEUTIplNMTKJNgcH2Gbcu7Frt6TVTWE0fPu1UPCZ8uso6/tdDVa9iJHl0u3pXHLWeCNcw6asSuevXKQ0XlI8k1e6rN+PU5pohbMbbPtqLqdXHNnaYxXMMl2inByO3fNWcC4/wmpxMdTp30zhUMyZ6UFo//r2C4fwDHr4fr7+1FgkHfFF8JkGD4So7aVRkC5SkYXcfOGWAYEdPs7MwbFrmunlkYQtKoue8IyBuyj8voFS/22VsUoO6j5twkpJwBiFQJfS4Y28yFWLNo1NW/F25zesGY9wHj6K9r9iXfj+iTXrg+CUaVGZJV1lESjCqbOnLcWwIVIRjs+LFrvx/d96uTBMM1720J+yYArRa6ihYMqLsRu81QaOweLlljxnkNCXFICPsdwdQE9zVHlF1fBYPBGbfAdcWJFVRXPLu8gTCP/CA520V3GN6OGqp3OgIkGDQugp5AhQhGdsZ137vyJqcLStKoee9Iad9YomDkN2hxz8yIenW0iwzD0RQQN+h62NWWJ2fsIlfvp4sUDLWsVsf1hsEv+fb/ep60IqvrqDkjmMQI07Lil4+99sQ7Ghe7Zp8VItlPjInthxvso0dSQT/iKy5AEoyKY0uWA4RAoApGYTwXP/5hZEhYvRSAHV/s6h1TlGB0dc2eqIENMD283bJxvTYVttH16TkPMp29ImwraenoaxYXfNZ9xDdt4ZA/QNo/HGrwdx+awwiQgVkF3SDBqIJJI5dLRyBPMJwLNKa1Z9Jov8B1xUkX2qKs5a6SOmXSu2AOg5XhDiPBNbevxuWeI3+elbp+Ytvcfay6PD37Ys75fJuxBctcva4tSjC6j54zUjciRnkyM25d/Gyfj9Cvn4ZZMwXAZLeR83pqhjbPsswZOdn/3LPixdsyklzzWpm2fNURGtLNtnLmHK6/93oSjNKNH6r9LwESDBoNQU9ACcYBhH6jc9ZW1/nF3w337sW9bqNnDw2JqPNh9rGjDyx29XxDgeo6ZvYd4bXOmWju33Pz96Ov/qQwvO6jvpnGmBygCXfD71zX/VkU2K6j5s40DGc/yzLXMyF+41yGS4lEKfGrABu4xNV7rWqb4Jr7lcNw9GW2u1XB5oeJrq9bcK5/JxmrzyRbxTgT8NgfLxjd68OLH58dGRJqvWw4I+8Utrkdgv0lbfMMmyFV41ovAZl+5My9CSQYQT/kKyxAEowKQ0uGA4eAiye52nYUDLWyQ+zlK57ok+GNb0muuRdC41cJiUWLRubNF3QbM+8iroddydwZc+e7+uwobCdpzLddIczmCAuZtuCxK44X1UeX0fPiuZTXMc7OZRKRYMyCkLtg5kxYOPb6E9uWJLhmX2kwfgGX2Z/Md/U/sUw3wfVFR4cj4ibY9hlgmiY91lcLR/fMFS/1rsY5CP+f0Hl7HZplerIXHuH8q9pg10oNWYvs5K/hchXaxdcbElSHCOQRIMGgkUAE/EnAJTlcaoNEqH9UiEBAEyDBCOj0kHNEgAgQgcAhQIIROLkgT4gAESACAU2ABCOg00POEQEiQAQChwAJRuDkgjwhAkSACAQ0ARKMgE4POUcEiAARCBwCJBiBkwvyhAgELIF419ywEEs0dDh4iO12HFr+7BW5W7BTqV4ESDCqV74rPNok15dngDkHca6HC+HJ748DHBKMu4UpYGv23KUjr/bqEKMKd5g6KIkA6zryi76a5nhcSBEPIW3OuQWwWQL2y4tdfb06vbCkTujzqkGABKNq5KnKeHmJ68tmodCng/EzpBR5R4EySEgpNCO0mZQCluVJXOK6ekmVCaoaO9p91Jy7mO58Q3jMPZyLZwHstSXrwjl7TAq51db0vkufvqrIMz2qMbqgDJ0EIyjT6segXC7eAi3CIuHhelZk7sto4sx6ln7sn6ZOpi8XzEo9KniP9a7eWX70krr2gkCCa3KIjtoLGNfbWia6LB3Tc01BsyTXnLFaSPgId1bWnUtG937fC3NUJQgIkGAEQRKrQgiJz3w9yhFea2RWdubDPzzT89Wq4HN197GDa0ZUBKKWa0BElpO3++nJXocLmHRzfdNfd+ifuT2eR5a6eo+v7qyqS/wkGNUl036Ms9NDM2uH1QhdyRgPs7I9ly17/prf/OgOde0lgQSXS9fs2E+4rl0jhZawaNRVPxU07er6Zryuaw+Z0uqz9Olec7w0SdWqOAESjCqewKrgftdRX/fWuWOOZVtvLnFdfX9V8Jl8zCOQ4Pr8QgPOlwXEORzabMHkfkgWC4hLYOPjMI29PJceL1ab4UKCUW1S7b9Au4ya855hhNwlcnL6Lhp99Wz/eUI9+0IgYeTcGzQuP2Bct6WwjzCNNZS2WHvcsoauLnSyny+2qU3VIkCCUbXyVeW8veypOY2cDp4shPgzE/qla1w9jlW5IKqvw6zLqNlPaZI9KSHfsYFPHQjJtFlOA0g+lnN2rmXaNy4d02dF9UVUvSInwahe+a70aLuPnjfcCAl/Nis743/Lnrl6QqU7QB36TODS4V80cDiMNYA8lHXU3WnVq/2zC4xdPnJ2l9CQ0CWm6X578chew8Byt2inEuQESDCCPMH+DC9+QrJR86+9izhDS7fp6bS80OFA/vSL+vaOQMLwr9oYDm2lkHLW4lF9BhVupVZQ1eA19kiJVFNGdF/m6pLjnVWqVZUJkGBU5ewFuO+XjZ19mVNoi6Swvlz0TJ+b6FdogCfsFPfU40SHLtcIsF/Esg0Jy5a5rIIqCa7ZbZ26sdayrI8WY8MgOsWvauXWV29JMHwlR+2KJyAl6+qaPdEZXvP27MyMG5eN7v0ZIataBJoM+9Z5fj37U00P6Wvl5AzXhPw0287JdIY6z4Hgz+vOsCRPds7AJaN7Tq9akZG3vhIgwfCVHLUrlsBlI+Y3dGrmasnFAR7u7FzcGdeEMnAJJLq+acY4m8AZ6yiEuQfgbkDU4ozXtC3PxDBuDKdltYGbv/L2jASjvImSvVwC3V0LzrKF+wrB+cZlrp7JhKXqErjk/z6q5QyJSgRDUy5ZiAQOmzbW/zCm149VNyry3BcCJBi+UKM2RIAIEIFqSIAEoxomnUImAkSACPhCgATDF2rUhggQASJQDQmQYFTDpFPIRIAIEAFfCJBg+EKN2hABIkAEqiEBEoxqmHQKmQgQASLgCwESDF+oURsiQASIQDUkQIJRDZNOIRMBIkAEfCFAguELNWpTGgIaALWTqShNI6obkAQ4AHXNsAPSO3KqwgmQYFQ44mrdgQHgFQBHAIys1iSCI/j/A9ASwD0AMoIjJIqiNARIMEpDi+qWloATwA8A9gO4urSNqX7AEfgIQCcAbQEcCjjvyKEKJ0CCUeGIq3UHSjDmA/gHQL9qTSI4gp8MoAOAiwEcDo6QKIrSECDBKA0tqltaAg4AC0gwSostYOsXCEbn/MeMAesoOVYxBEgwKoYrWf2XwKL8R1I3E5QqT2AiACUWbQCcOEypykdFAXhNgAQD0AFcC+CC/F/CXsOjisUSUCtp1COpB/MnSN/LXy2lVtpQqVoE1Ao3da0YAqARgBfyc6pWwFHxHwH1XaoPYBUA9cOswgsJBhChnrNzzjuHhISAcw4p6Tz7Ch951AERIAI+E2CMwbZtZGdnKxvTAJx05rrPhktoSIIBhAL44txzz73q9ddfx1lnnZWbCCpEgAgQgUAloGka0tLS8OCDDyIrK+ttAPdVhq8kGHmC8fmFF17YY/ny5ahXr15lcKc+iAARIAJlIpCSkoKEhAQcO3bsDQAPlMmYl41JMPIFo3nz5j0WLlyIhg0beomOqhEBIkAE/Edg9erVSEpKQkZGBglGJaYh9w6DBKMSiVNXRIAIlJkACUaZEfpkgATDJ2zUiAgQAX8SIMHwD30SDP9wp16JABEoAwESjDLAK0NTEowywKOmRIAI+IcACYZ/uJNg+Ic79UoEiEAZCJBglAFeGZqSYJQBHjUlAkTAPwRIMPzDnQTDP9ypVyJABMpAgASjDPDK0JQEowzwqCkRIAL+IUCC4R/uJBj+4U69EgEiUAYCJBhlgFeGpiQYZYBHTYkAEfAPARIM/3AnwfAPd+qVCBCBMhAgwSgDvDI0JcEoAzxqSgSIgH8IkGD4hzsJhn+4U69EgAiUgQAJRhnglaEpCUYZ4FFTIkAE/EOABMM/3Ekw/MOdeiUCRKAMBEgwygCvDE19Ewx1iqsN2JoNjdHRxmXgT02JABHwgQAJhg/QyqGJT4LhTl+Nb/d9hbWNGe6pfxcaRjQ64cqR425s33sEBzPdOJLlxrHjJq7t1Bh1I0PKwV0yQQSIABEASDD8Mwp8EozpG1/EiwfeQk64E4+e9QDuOuc+CAEs3vgHvli9C38cOI4sj4Uc08qN6s2hl6BtEzr+1T8ppl6JQPARIMHwT059Eowxv43BpANTEQEn+kX2Q3d5D77Z8DuSd+7D0WwTjAE6Z3AaGhw6x8O9WiOx9Tn+iZB6JQJEIOgIkGD4J6U+Ccasvz7FqD1jYWhAtx0dsf3na7HPbUFjEnUinOjY9AxEn1sbEaEGIkMdaHRGJGrTIyn/ZJh6JQJBSIAEwz9J9Ukw9nv2445f7sDP5jZ02VET9dbciJ+iWuDiJjVxfcfGiDm/Djhn/omIeiUCRCDoCZBg+CfFPgmGcvWpXSPw6ZEv0fSIhod/7Ayt+/+hY/x5CHPQqin/pJJ6JQLVhwAJhn9y7bNgvL9nEl77+zVwxjD8pyjc1G4s0Oly/0RBvRIBIlCtCJBg+CfdPgvGJzu/w/OHnkJOiI2bkjlcv8QBj4wD6p7hn0ioVyJABKoNARIM/6TaZ8H4dMMGvJDxKLLqHsClO0Lw+uwQhPe6A7h2gH8ioV6JABGoNgRIMPyTat8F46edeGXfWGQ1X4MzjoZiwufhaCbOBR4dDTRs7J9oqFciQASqBQESDP+k2WfB+HjJ73jj1/eR03Y23JqGZ7+PwrVrBdC9J3D7YwCnyW//pJR6JQLBT6AqC8bZAOoDyAKwA0De683FF/Xas/oZfgDAzpIq53/eAMBZAE5dr2oA+B3AHi/tFK7ms2BMX/wbJqR9h+xOM5AdlYE+6eEYNz8MLDQSuPdpoFW8D+5QEyJABIhAyQSqmmDUBvAIgC75F/FIACkAbswXgeIiVhf4zwAkAvgewA0l48mt8WR+nwKA2v6vQDgcAF4C8KyXdspFMKYs3o4pK9JwvOMM5Jy1E2cfdOKjWbVQ56AHaNsZuG8k4FR6RIUIEAEiUL4EqppgXATgKwDHAewCcGX+L/zLAOwrAc0TAEYDUMKxHECClyhfAfAggHEA/gSg57dTgrEKwGov7ZSLYHy4eBtmLNuOnJi5yGq2CoZw4oWFdZGYauZFNvABoGtvH1yiJkSACBCB4glUNcFQdxRqi9Yt+Rf+HwFEAbgEwP5iQo0G8C2AeQC654uMty8vvAxgEAD1rEc9giqP4vMjqfcX/oyPf/gNZuM1yGjzFYTDwN17YnDP7GPAkb+BZq2AR18AIhQWKkSACBCB8iNQ1QSjcOS1ACwGEFGCYKj9vecC8AB4GMB3+XcK6q7Em1IgGG0B7PamgRd11Mz0182bN++1cOFCNGzY0IsmeVXenb8ZM3/8Haz2XmRcNhEZ/CiurXsDxq04G/j2E4BJoNctQP87vLZJFYkAESAC3hCoyoKh5jMWeSEYwwC8kC8qvwLYBED911vBUPMUat7kXQCZ+ZPrW/OFR02el1SUOChx4/kVbQDhAD5s3rx5t9IKxlvfbsTMFbtRr7aOGt3n4EdzPlpFtcc7+oNo8O5E4I+tQL0GwCMvAOddUJJv9DkRIAJEwGsCwS4YzQEsATArfx5C7fWt5hxKIxhjAdwJYC8ANfGtLv7nAVCPw+7OfzxWHHDlg7qrqZvfvmDiPKx58+ZGaQXj1Xnp+HzlLjSrXxftr96Gdw+Ph1vYeKnpq7h6hQf4ZDwgbCCxDzBU6RxtRuj1t4EqEgEiUCyBYBYMNSn9ef6cx6UAjgA4F8DKUgpGSwDO/DY5AM4EcHP+6qgVANQM8+FiKKulvOr5kJpUUEt/1R2Gsndd8+bNm5RWMF6enYov1vyGlg3qo9+NWXDtHY5/PAcx9Oz/4cnIu8DefAbYvA4IjwTuGg7Eq+kdKkSACBCBshMIZsEYDEDNP9wEYGE+KnV3kJb/DoZamluW8j6A2wH0zJ9QL62tOc2bN+9dWsF4/ssUzF73G6LPqY9HB9XHw7vvx9asbUiISsBrzScgYvVK4D0X4HEDbToBD4wBnHRMa2mTQ/WJABH4L4FgFQz1a35d/vzGyPyw1aMg9Vjo//Lf2VBiol74U4+sfCm3AJgBQM2RvFVKA+oK/kXz5s17lFYwxn6+AfPW70Z0wzp4966L8chvD2LuwW9wQcgFeLf5+2iCs4F3RgHJywGnExhwP9CFltmWMj9UnQgQgdMQCFbBqANgev7jKCUUauJZzT+oR0FqSZIJ4I/8uQX1joUv5QEArwG4DcCkUhrweVntqM+S8V3qH2hzfh28d+dlmLJvEl768xUYzMCo80ahT90+wK/bgPFPAgf3Aec3Bx4eB9RTT9KoEAEiQAR8J1CVBUNddNXEs3o3Qy15zTgFgxIHJRTqnxINNX+g3uFQK6t+y3/jW/3dnd+uKYD2ANIBbMz/W1j+3MPfp9i+EMCc/K1J1PyIalOa4rNgPP3JWixM34O2F9TFW7ddip+zNmPIL7fhkHkIt9S7Bc80egYQApj+JrDgC4Bx4JpBwHVDSuMf1SUCRIAI/IdAVRMMdfFXb2irR0vqsZN6c1sJw/D8iWc1+aze4laT06crav+pDflzGJ1PqaAeVT0H4A0A6u5BlWYAZucvxVWPrpQoxan3qQGouxi1bciL+XcvpRlePgvGkx+twZKNe9Gp+Rl4bcjFcItsDN12O1ZlrELnyM54t+m7iNQjgb//BF55AtizG6h/NvDQs8C5TUrjI9UlAkSACJxEoKoJhnr2PxlAu/zVRuoOQRW1dlSJifqlr1YkHSxGMNQSV/UC3qkP9pUIPApgCoDx+e2VMKn3MFoAUHcbalsQ9QKg2pbko/zlur4MKZ8F47Fpq7B8y1+4rMWZeGlA59zIX/r9Jbz/9/uobdTG+Ebj0blmvhYu+BL4+G3A7QYuvSJv1ZRGu9n6kjBqQwSIAFDVBEMJg9o9Vl1w1ZyE+qeKeilO/cvO31NKLV09XVG7Lam32dRFX72LUbgom+quRd1FqB1wCxf12Et9pgRDfaZe2CsQK1/Gkc+C8dDkFVixbR8So8/Gc7d0yO37032fYvQf6mYLeKjBQ7jj7Py3vA8fAF4fCfySDkTVBu4dCUSrp3dUiAARIAKlJ1DVBKP0EQZmC58F4/4PV2D19n24suaPXjUAACAASURBVE1DjL5R3WgBa4+uxf2/3o9D1iFcV/s6PNv4WXA1d6FK8o/AhOeA48eAFnF5j6bUOxpUiAARIAKlJECCUUpg5VTdJ8GQUuK+D35C8s5/0LPtuRh5fd7dQo7IwbDtw7Do6CK0DW+LKRdOQbimdh9RU/0WMGEcsGIBYKhltsOAbn3LKQwyQwSIQHUiQILhn2z7JBhu08L9H65E6m8H0bfdeXjyOjX/nlfe3fMuXtv7GiK1SLzf7H3ERsT+G9m2dODVp4Bjh4DGFwGPjANqqRfQqRABIkAEvCdAguE9q/Ks6ZNgHMvy4KEpK7H5j8O4rkMjPNa3zQmfFh9ejP/b9X/IsDMw4IwBGHHeiH/9FRL4chIwezogJdDjBuCmuwFG+0yVZ1LJFhEIdgIkGP7JsE+C8c/RbDw6bRW27T2KGzo3xkO9Y054/2vWr7h7x93Y6d6Zu7x2QrMJCOWFTt7btwd4+Qngz115u9mquYxGal9EKkSACBAB7wiQYHjHqbxr+SQYew5m4okZa7Bz3zHcfElTDOvR6oRfHuHB/Tvux8IjC9EstBnebvI2Goeq48sLlYVfAR+9DZhu4JIrgTseB3S1cIwKESACRKBkAiQYJTOqiBo+CcaufcegXtz7/cBx3HJZE9x75b+CoZycuGciXtr7EqK0KDx3/nNIqp10su/Z2cDrI4D0tUBYBHDnk0B7bw8erAgMZJMIEIGqRIAEwz/Z8kkwtu45jKc+WYe/DmVhYEJT3JWkdl7/t/x45Ec8sPMBHLOP4Z4G9+DhhuqAwVPK2h+Aic8BWZlAdHvgoXFACO1m659hQL0SgapFgATDP/nySTDSdx/EyE/X4cCxHAxOaIbbu6sX0P8t+z37ce+Oe7E+cz0uj7oc7zR9B6FaoXkMVVUdrvT2WGD1orxltjfcBVzVzz8UqFciQASqFAESDP+kyyfBSN6xH6NmJuNIlomhXZtjSFe1B+LJZfTu0Zixfwbq6HUwtflUNAtT22GdUtRutq+NAP75CzinEfDoC3n7TVEhAkSACBRDgATDP8PDJ8H46ee/oM7DyPJYuD3xQgxM+O8qp0/2fYIX/nwBHunBY2c/hiENTrNLrVpa+/G7wHef5u1m22cAcL3apZ0KESACRKBoAiQY/hkdPgnGko17MO7LFHgsG3d1b4FbLlM7sp9c1hxdgwd+fQCHrcO4uvbVeKHxC/9uE1K46qF/8pbZ/vYLULte3sl8TU+eRPcPGuqVCBCBQCVAguGfzPgkGN9t+B0vfJ2a6/H/rmiBGy/+73blR8wjuHnrzfgl5xd0iuiUO4+Ru9356cqir4HpbwCWCXTuBtw5HDBoma1/hgT1SgQCnwAJhn9y5JNgzFn3G16ekwaNM9xzRUv066w23v1vUdudT9w3EWcZZ+GNJm8gJuLfF/xOqp15DBg/HNiaCoRH5e1m26ajf4hQr0SACAQ8ARIM/6TIJ8H4eu0ujJ+bnisYw65qhWs7nvJiXn4sannt/Tvvz90m5JGzH8HdZ99ddJTp64B3RgPHDgMXxQLDRgE1a/uHCvVKBIhAQBMgwfBPenwSjM9X/YrXv9kIQ+N4oGcr9GmvTpz9b9mZtRP/2/E/7MzZiR61euDlxi8jRCviXQu1m616L2PFQkDT83az7X6Nf6hQr0SACAQ0ARIM/6THJ8GYuWIH3vxuMwyd45FerdGz7Xmn9T7TysSDOx/E0qNL0TykOd5r+h7ODT236Eh3/fLvMlt1jKt6ma/+Wf4hQ70SASIQsARIMPyTGp8E45OfduDt7zfDoXM8dnVrXBV3esFQIb3y+yuY8PeE3Anvl85/CV1rdy0+0i/yd7NVdxxXXJd3p8HpOFf/DA/qlQgEJgESDP/kxSfB+Gj5L3h3/haEOHQ80TcG3WMaFun9/EPzMeK3Eci0M3F3g7vxwDkPFB+peonvlSeB3duBOvXzdrO94CL/0KFeiQARCEgCJBj+SYtPgjF16TZMXPQzwpw6hl8biy6tin47+2/P3xiwdQB+zfkVSTWTcpfXspLOv1gyB5jxFuDOBjp0Ae4ekbd9CBUiQASIAAASDP8MA58EY9Lirfhg8VZEhRoYfl0sLmtR/DzDIzsfweyDs9EkpAkmNp1Y/DyG4mCaects01YCoRHA7Y8DnRL9Q4h6JQJEIOAIkGD4JyU+CcYHi7Zg0pJtqBHmxFPXx+HiC88s1vvP93+OUb+PgoDAU+c8hZvOvKnkaJN/At4dA+RkAS3igAfGAhFFvPhXsjWqQQSIQBARIMHwTzJ9EoyJCzZj8rJfUDvciaf7xaNjs/rFer/qyCo8tOshHDAPoF/dfhh7/lhoJU1k2xYw5TVg8ey8w5X63Qb0vsU/lKhXIkAEAooACYZ/0uGTYLz7/SZM+2E76kSG4Jn+8WjX5Ixivf89+/fc9zFytwmJ7ITXL3gdtQ0vXsr7Yyfw0hPAgb+BBucCj70AnFn0BLt/EFKvRIAIVDYBEozKJp7Xn0+C8da3GzHjxx04o0YoRt3QFrGN6hbrvS1tjNo9CtP3T0cjZyNMaDoBTcP+u2HhaY3MfB+YOwOQyLvD6H8HUNKkuX9YUq9EgAhUEgESjEoCfUo3PgnG6/PS8cmKnWhQMxTjbu2Ai86uVaL3cw/MxfDdw2ELG+POH4e+9fqW2Ca3gtoq5OX/A3ZsBiJrAg+MzpvToEIEiEC1JUCC4Z/U+yQYL89JxeerdqFOpBP3X9UKV8QW8/Z2flxbs7bivu334TfPb7iqxlV4rclrJc9jFDBRy2ynv5m3zLZjV+Cu4YCTjnP1z5ChXomA/wmQYPgnBz4JxuvfpGPG8h2ICnMgKsTAlbHn4KZLmub+f1HluH0c92y/ByszVqKJswmmNJ+C+s7iJ8tP2MrJBl5/GkhfAxgO4PrbgV5erLTyD1PqlQgQgQomQIJRwYCLMO+TYPyy9wjUy3srtu2DKSQ4gDbn18F1HRshoeXZADt9b8/vfh5T9k9BLb0WXm38KjrWKMUW5tvSgXfG5B3nWqMOMMwFtIj1DzXqlQgQAb8SIMHwD36fBEO5mu2xMC95N2av+w2/H8iEEBIRIQa6tT4H13dqhPPPiPpPRLMPzM7dJoSB4eGzHz79sa3Fcfj2U2DmB4DpAS6MAe55GqhT/Aot/2ClXokAEahIAiQYFUm3aNs+C0aByV/3HcMXq3ZiYfoeZLotaIzh/HoR6Nv+fFzdrlHujrYFJT0zHbf/cjsO24dxXZ3rMK7RuNMf21qUv+pEvg9fBpZ/m1eja19g8AN526FTIQJEoNoQIMHwT6rLLBjKbSEEFqfvgTpYadMfh3MfU4XoGi65sD6u6dj4xLLbI9YR3Lv93tx5jA4RHfB207dRx6hTusj3/g687QJ+3QaERwID7gcu71E6G1SbCBCBKk2ABMM/6SsXwShw/WiWG5/8uB3fpvyJQ5nu3D/XCDXQv1Nj9G7XCLUjnZjw17t48Y+XUVeviw+afYDoiOjSR56yEnj3WSArI28+45FxQGPa0bb0IKkFEaiaBEgw/JO3chWMghDSfjuAT37cgTXb/4HHtnPPzWhxdm0MuuwiZNRPwfDdT+KQ5whGNByBwQ0G+xb55+rcjGnq9gaI7Zy31Dbyv/MmvhmnVkSACAQyARIM/2SnQgRDhZLjsXIfUc1b/zt27c/Inej+f/bOA7rKYmvDT3onCSkkISGFFJp0kKKIomBDQAQBKVcFL4rSBekdBAQEQRERUaSDICqgqCDSe6/pIYT03tu/5jvh/lwuSMpJvnNOZtZiiWRm75l3T857ZvbsvWta2eLTMIkLPiu5UxTFU7ZPsyxgGRbG5UhdLp7arpgJZw+jPMt6qS/0+beMAldnH0mtEoEqRUASRpXC/R9llUYYdzWEx6Ur11T7r9wmKxtMbTLIbL+WbIcwAkwb8FW9L3E2LedLJ1FkaelUuBOliQIfMh5aPqkOklKrREAiUGUISMKoMqj/S1GlE4bQJpzi+y/fZvuRMM6HpZD7+Fby657ENt+Fqc4L6OJdhniM+3H6+1dY9ylkZoCXP7w/DTx91EFTapUISASqBAFJGFUC8/8oqRLCuKs1PjWbTQcj2JP0C9ENv6PYqBj3G6/yr1pv8VxLF5xriOmUo323FH7bDsXF0L6zpuCSeTmuucqhWg6RCEgEqh4BSRhVj7nQWKWEcXeJh29dYULsMFLNojENb4ndyX7Ur21P/6f8aRvkhrHxQ0LFH4ZRcqKm2NKl0xqi6PmmrJ2hzn6SWiUCVYKAJIwqgVndE8Zd7XlkM/T6MI5l/Y1Nhi+Wh96gONUZ+xpGdGrkwWtt61LHpYzV9a6d1zjBE++AowsME6lDmqqDqtQqEZAIVCoCkjAqFd6HClflhCFmMz9yPt/ErcHOuAZBN94hI9ifhJw0TIzA08mG/h0CeKZRbSzMyxDFvXszbF0NeTlQrym8OxmcS5ngUB38pVaJgESgHAhIwigHaFoYohphiLxSU8Onkm+Ux4hao2mW0YPV+69wNTqZouJibCzMaO7nxMCOgTTwLEV1PgGGyDG1RqQO2aOBplMPeHOUfGqrhY0iRUgEdAkBSRjqWEM1wjiffp6RISOJyo+ip3MP5vsuJCElhy3Hgvn9QjSxqdlKkb3ajjZ0a+XNC83rKCVhH9luR8DyGRB+E6xtYcD78NRLjxwmO0gEJAL6g4AkDHVspRphZBRkKIkIT2ScoKVNS1YHraaGqSZSW0SKr91/nQsRSeTkF2FmYkT92g786+kgWge4YvSoEq1nj8GXczTV+mrVhvenQ12ZOkSdLSa1SgS0j4AkDO1jWhqJqhGGmNyciDlKfQx3M3clr1SgdeB/5pyencdv526x9WgotxIzlGBuRxsLnm7oQe92dfF0tv3n9W3+Cn5e//+pQ4ZNBSvr0mAi+0gEJAI6joAkDHUMpCphHEg+wJiwMWQXZTPKYxRDPIb8DwrBMSlsOBTM4et3yMguUJ7c+rnY8voT/jzdqDZWD3OKZ2fCyrlw6m+ND+OlPtB3qCaNiGwSAYmAXiMgCUMd86lKGMFZwbwX/B7BOcE8a/+sku7czNjsf5DIyy/k+M1Y1vxxneDYNIqLi7GyMKWFnzODO9XH393+weiF3YBPJ0FCLFjbaAouiUSFskkEJAJ6jYAkDHXMpyphJOYnKnW+T2eepqFVQ1b4r8DT0vOhSEQnZvDTqQh+OR1JYmauktDQy8mGF5p50q21Lw42D4juPrgX1i2FzHSoczd1iK86aEutEgGJgFYQkIShFRjLLERVwigsLmRm+Ey+j/+e2ua1WeS3iFY1Wj1yEaeC49jwdzDnIxIVp7go6tfEx4k3OgTwuL/rfz+jFenPv/8Mft2mkduuMwyRqUMeCbLsIBHQYQQkYahjHFUJQyx5d8JuxoSOwdjYmJl1ZtLTtWepkEjPymPPuUi2HgnlTop4glusOMU7NapN3w7+1LK/x8GdGAcr58DVs2BqDj3fgq79SqVHdpIISAR0DwFJGOrYRHXCuJl1U7mWCskNoa9zX2b6zsTEyKTUaFy7lcy2o6EcvBpDVm4hUEyQhwM92/jSqXFtLMxKIsVvXISlUyA5AZxqwdBJ0LB5qfXIjhIBiYDuICAJQx1bqE4Y2YXZvH/zfQ6kHaCeZT3W1FtDLfOypfMoKCziz4vRrP/7JuHxGRQVFWOu1BR3ZWDHIOq6lTjFd2+BLasgPxcCm8AH06GmszrIS60SAYlAuRGQhFFu6Co0UHXCELNfELGANXFrqGFSQ3F8l8aP8aBVRydl8NOJCHaeDCc9J18J8KvtaM2Lzb14/clALE2LYdUCOLAbREbcZ3vAv0ZVCEA5WCIgEah6BCRhVD3mQqNOEMYvib8wJWIKuUW5SjzGYI/BFULj6PU7bD0SwtnwRPIKijA1MaZlXWd6PVWfNtaZmqy2wVfBygb6fwAdZeqQCgEuB0sEqhgBSRhVDHiJOp0gjCuZV3jn5jvE5cfxsuPLLKi7AFOjMmSpfQB2qVm57D4dybZjocSn5lBYrHGKd348gNdNIqi1/TNISgAXDxg5G3z+P8pcHVNIrRIBiUBpEZCEUVqktNtPJwgjOT+Zf13/F1eyr9DUuinLA5aX2Y/xMFiu3Epmx7FQDlyOISuvAGMTE+rVdqBfzAGejjwA+QXwWBt4bzLYlrEGh3ZtIaVJBCQCpURAEkYpgdJyN50gDPEkdn7EfL6K/UqJx/jM/zOa2DbR2lILC4vYey6S7cfCCLmTTq6RCW7GOUyK30Or7FDIL4Su/aHXEJk5RGuoS0ESgcpDQBJG5WH7T5J1gjDEBA+nHubdm++SW5zLfN/5dHfurnVE4lKz2Hw4RIkUTyowomVBDPPjd2GXmwoWNvDOR9DySa3rlQIlAhIB7SIgCUO7eJZWms4QRlh2mBKPcT3nOt1qdmO+33zMjc1Lu44y9VOc4kdDORSaTLeMi4xLPYBZbhZ4+cEHM8DDu0zyZGeJgESgahGQhFG1eN/VpjOEkVqQyojgERxOP4yPhY+S7tzbsvI+uEX69K3HI/jlVBj9gn+mZ85FKCwiq+UzZPQfhauTpjaHbBIBiYDuISAJQx2b6AxhCD/G1LCpbE7YTE2Tmiz1X8rjNR6vdFTOR6dx8OA5ntj/Fc1yIsnDhL+Cnifj+b683MwLM+NKn4JUIBGQCJQRAUkYZQRMS911hjDEerbGbWVW1CwlffmUOlPo7dpbS8v8ZzEZhRB54ACB2z/FNCOZOGNb5rq+SI22HejT0pMGXo5VMg+pRCIgESgdApIwSoeTtnvpFGGEZYXx1s23uJV3i15OvZjrN1fb6/1HeUV7tmK8eSUYFRFiVosxNbtS5OzOgHZ16NKsDjWsKsenUqWLlMokAgaAgCQMdYyoU4SRU5ijBPAdSjtEU5umrAlcg4OZQ9Uhk58HqxfCob1gYc4vto1Z6PgMhUbGtPJ2oHd7f9oEli3PVdVNXmqSCFQfBCRhqGNrnSIMAcHCyIWsil2Fs6kzn/h+QnuH9lWLzO1IWDEDIoMptLBkmePTbLdtQlF+Hk7W5rzcog6vtPLBvaZN1c5LapMISAT+g4AkDHU2g84Rxp7EPUwMn0h6YTrjPcc/sM53pUN17hh8MQuyM0i3cWZpQG/+zHMiNz0DU2Nj6rrZ0e9JTU1xE2PpFa90e0gFEoH7EJCEoc6W0DnCEHmlhgcPJzQ3lK41u7LAbwEWxg8ovVqZeBUD27+GXesVf0ZevZb8+uRb/HgtlSuhsUoWXDtLU55s4Marj/tS37NmZc5GypYISAQkYejEHtA5wkjKS+L94Pc5nnGcx2we43P/z/Gw8Kh6sHJzYPl0OHtEky6k11vEderPN79f5tDV2ySl5yJ4xd3Biv5PBijFmmpYVzGxVT0qUqNEQCcQkCcMdcygc4Qh4jEmhk1kU/wmPM09lfoYjW0bq4NO2HX4bCrE3gY7Bxg6geKm7Th+4w7r/rrBpagUpViTmakxzXxq0r9DAM38XNWZq9QqEahGCEjCUMfYOkcYAoZdCbuYGjGVguICZnnPoodLD3XQEVoP7oV1SyEzDbz8YcxccK1NSmYuu06GKXmpbiVlKfNztrPkhWZedG/tg5ujdIqrZzSp2dARkIShjoV1kjBicmMYfGMw17Kv8ZLjSywLWKYOOkJrUTF8swj2/6SZQ/vO8PZYMNdcP12PTubbAzc4GRJPVl4hohp5oIc9b3QIoEMDd+kUV89yUrMBIyAJQx3j6iRhKHW+g9/nQOoBAqwCWBOwBg9LFfwYd22Skgifz4JLp8HcHHq+DV37/cdi2XkFHLgUzcZDwYTEZig+jxqWprQLclNeU/2nprg6NpZaJQIGh4AkDHVMqpOEIaCYFj6NjfEblXiM+T7zedJR5bTjV8/B8hmQHAc13WDYVKj/3zU7ouLT2XI0lP2XbpOUkatY1NfVlp5t/OjcxBNbGSmuzi6XWg0OAUkY6phUZwljW9w2JkdMVlKcf1j7Qwa4DVAHoXu1/roNNq4EERHuGwSj5oDT/zq5D12J4fuDN7gRk6bUFDczMaJ1gCsDOgbSyEs+wVXfkHIG+o6AJAx1LKizhHE186rix4jNj6Wvc19m+s5U4h9Ubfn5sGoeHNkHRsbQuQcMGAEPmFdKRg4/ngxn16kIYlNyEK+/hFP8xWZevNrGFxd7a1WXIpVLBPQZAUkY6lhPZwkjoyCD4SHD2Z+6nxY2Lfgi4AtczF3UQelereKJ7bIpEH4DLK2g/3B4+uWHzutiZCIbDt7kdGgCWbmFiMDwRp6O9H3Sn7ZBbpiayEhx9Y0qZ6BvCEjCUMdiOksYAo5Poj7h85jPcTF1YWXASprZNVMHpfu1nj0KK+dAWgq4e8GIWeDt/9C5ZecW8PuFKNYfCiY6MYsiirG1MOPJeu4MeMofb1dZrEk3DCtnoS8ISMJQx1I6TRi/Jf3GR2EfkV2UzSSvSfR3668OSg/SumU1/LwBCgugaVt4dxLY/vMHf1hcGjuPh/H7hWhSsvKUKzY/V1u6tvDmpZY+WFuY6s765EwkAjqMgL4Thnh+L1rhQzAW9w7ij8gmcX8resi//5O5bAEzIFVEClTArjpNGCHZIUqdb5FXqotDF6UKn4nRXagrsGptDM3LhWXT4czfYGoKXQdAr7dLIbmYvy7fZtOhEK7dTiWvoBBzE2PaBLrS98kAGns7lUKG7CIRqN4I6BthiA9rcQch/jwLNAeuAeOA5PtMaQeISkAtSz7k7/5YfPKJEOExwLFSmt8eGAW8DohqPheBecDxUo6/v5tOE0ZaQRr/vvFvTmWeop5lPeVaqrZl7XIutRKGCT/G0mkQd0uTOuSd8dD8iVIpSs7I5Ydjofx4KkLzBLe4GOcaljzfzIvX29XF0dayVHJkJ4lAdURA3wjDD9gNBJV86IsnL4IwOgKx9xlQfGX8AwgA/i45hYjnPuKPeKw/EzhTCqO7A6uBFwERdhwDdAHEPchbwM5SyNArwhClWseHjmdn0k5czVxZ5LeoSup8lwnHQ7/BN4uVVOjU8YeRs8HNs9QizocnsPlwCCeC48gWkeLGRjSqU5Pe7fx4sr6MFC81kLJjtUJA3wjDCxhY8s0+EVgHiAvoDkDcAwjj95LrI/Fhn1fyc0EY4opKXGM96Krq/g0wEZhTcopZAhSUENY+IB8QkW23y7hrdPqEIdayO3E3Y8PGYoIJM7xn8KrLq2VcYiV3LyrUEMaBXzT+jKe7wqCR/0kdUhrtufmF7D4dwZajIUpeqqIisLYwoVMjDwZ2DMSjpriBlE0iIBG4i4C+Eca9lhOni4Ml3/TFfcTDCCMe6FxOk4v7iSOASGAkStCl3CNHXFEtBkRk2/dllC/kbg8KCnpx3759eHkJHtStdiv3FoOuDVL8GINrDWaS9yTdmqCYTWoSLJ8JV86AiQm8PhReEreGZWsRcWlsPxbG3nNRZIonuEbg7WxD11bedG/ti4WZdIqXDVHZ21AR0GfCEKG74gQhvgY+jDDungKGlzi/M4FwIK2UBq0PXAa2AH3uG/Mc8BsgMvSNKKW8e7v9GBQU9IquEkZWYRajgkfxe+rv1LOqx5cBX+JpWforn3LgUb4hl89o8k2lJIBTLc2rqfplfwYsruH2X4pWiONyVDJ5hUWKU/yJerXo2bYuzXydyzc/OUoiYEAIGDJhiN9w8YEuPj2iAPGtXji8r5RcMe0thR27iqzfwGeAIJ172+PAoZKf9/wHWW4lDvO7ebfFVZg4sTwfFBTkrauEIdYzL3we38Z/i5mRGcvqLuNpx6dLAZkKXfZug80rQbygCmgEw2dCzfIFGyamZbPjeDg/nQ4nKSNPiRR3sbPixeZe9Gjji7OduE2UTSJQPREwZMJwBN4sOU3cKfE9PAZ8BIjfeuEL2fYIs4vrpu+A+SXj7u3etOSV1X7ghX+QE1jiqBefYML/Ifwm4qmvTVBQkLkuE8bW+K3MjpxNXlEeE7wmMNBNQKaDTeSYEgF9R38HY1N4trvGn1GBlCbnwuLZeiSUIzfilCe4wine0MuRno/70qmxp/rpUnTQDHJKho+AIRPGw6wnrq/ES6urgLhW+qfrKW0QhkIO98SDiBOG+P91QUFBnXWZMESd72HBwxD+jD4ufRTnt7HIsaGL7c4tTWlXUa3PwhIGjoSOL1VopsIp/tPJcHacCCMqMZPCIpSa4s82rk3vdnWp4yJebssmEag+CFRHwhDW/REQ9yttS3wUD7O4SFYkntI+6EqqTclzXSHrtTJuGeFF3RkUFPSSLhOGqI8x+Ppgpc53Y+vGfB30NY5m4uCmo+30IVg5FzLTNU9sRVZbL/ESu2LtVmIG3/91g98v3iY7v1A5Hno529CztS+vtPZVSsXKJhGoDghUV8LYDAj/RDvg3D8YWsR7CJ/HdqD3ff3Ey6tfAfHUdnQZN4vOP6u9u56Z4TNZH78eJ1MnxY/RsoaIg9TRJi77tn8Nu74H8ey2cRsYOhFqOFR4woVFxfx95TbbjoZyITKJgqJirM1MeDywFr3a+tFUOsUrjLEUoPsI6DNhiMA54T8Qr6TESSHpPrjvxlvcbwXx1OdASQCfuJ4SgXiiCae4iOjOAMRrqrv/dvfprnhWK2I/7raxwEKgL7CpjKbWG8LYl7RPicfIL87no9ofMdBdR/0Ydw2QnQkrZsGZQ2BsAj0GQU8RX6mdlpSRw9YjIew9G0VcWo4i1KWGJa+IJ7itfKlpJyPFtYO0lKKLCOgjYYjfSEEGIpJb+CKEP6BTSaS3+I4porjFf58piZ0QT2tFNLh4ISVeNk0oeYY7rSTa+65dBgFTgC+ARfcY60NgATBLFKQrkS1SkojXU8L/IaLM748BeZSt9YYwwnPClTQhN3Ju8JrTa8zzm4epkY7HJYTf1PgzYqLA1h7eHgOthZm01/7fKR6rFGsyNzWmgaejctro2EiH0qhob8lSkkQAofBX1gAAIABJREFUfSMMQRafAo1L8kOJV0/iAvlCSSS3IAbxzV+cNkQEl/jmL04FYSX9RFxFeknsxNKS08TdbSCIROSeut9fIYhpJdAD+LOEmERqEBE5PhgozfPc+7ea3hBGekE6I4NHciD9gJJXaoX/CnysfHT/V0dJHbJIkzrEJ0jz1LYMqUNKs0DFKX4qXCnYFBqbrnxLsbcyp3MTD7q39sO3lkyfXhocZR/9QUDfCEMkHxQvl3xL0nKIJILi91ScMsTPIoENJVdKIkmgyCMlCkB7l/QLBo4C0Q8wUcOSk8dp4NR9Pxcf8IIcBGmIGArh1/gcOFtOU+sNYRQVFyl1vjckbFDqY3zi9wlP2Jcu0V85sdHOsEKROmQR/PWLkmCQJzrDm2PAQvtxFOFxaXx/8CZ/X71DVm6BsiHrONvQ7wl/nm3siaW5jp/ItIO4lFINENA3wjAUk+gNYQjAv7vzHbMiZ2FpYsn0OtPp6fJPcYo6ZKLURFg+Cy6fAjNzeP3f8GLZU4eUZkVFJU7xjYdDuBSVrJCUpZkprQKc6fdEAI/J9OmlgVH20XEEJGGoYyC9IozgrGDevfmukldqkOsgpvpMVQe18mi9dErz1DYpHlzcYKhIHSJiLiunxaZmsbMkL1VcmnCngbuDFS+3rEO3Vr442ooDqmwSAf1EQBKGOnbTK8IQdyzDbg5jb8peAq0CWV9vPTXNRCovPWm/boeNX5SkDmmoSYXuWLm5oS6EJ7Du4E1OhcSTX1CEmYkxDbwclWuq9vVFxnzZJAL6h4AkDHVspl+EIZ6JRSxgTdwa7EzsWOK3hCcc9MCPcde2uTmwej78/avmaqpTNxg4Aio5aj0jO4+95yLZeSKCkNh0jCimpq0FTzfy4LU2dfF2lZHi6vz6Sa3lRUASRnmRq9g4vSOMbXHbFD9GAQWM9BjJEI8hFUOgqkffiYJlUyEyVBOf8daYCqcOKe0SgmNS2fD3TY7ejCU9K1/xwQe62/P6E3Xp2NBDOsVLC6TspzoCkjDUMYHeEcbVzKu8c/MdYvNj6eHUg3m+8zA20rOUGKf+1vgzRHCfmxcMnwHeotpv5bfCoiKlpvjGQ8Fci05VCsJbmhnTxt+Ffh0CaeilR1d8lQ+X1KCjCEjCUMcwekcYIh5DOL6Pph+luU1zVgSswNXcVR30KqJ1y9fw8/eQnw/N2sJ7U8C26uIlYpIz2XUynL1nbxGXlq2sxNPJhpea1+Hllt7UlDXFK2JdObaSEZCEUckAP0S83hGGqAsxL2Ieq2NX42bmxnL/5TS3EwHvetbE6eKz6XDumKZKX/eBWk0dUlo0TgXHseFQMGfDEsgtKMLU2Igm3jXp1yGAtoGihIpsEgHdQ0AShjo20TvCEDDtStjF+LDxCmJzvefSw1XEMephC78BK2bA7Uiws4c3x8Lj2k0dUhpU0rLy2HfhFtuOhBKZmIERRopTvENDNyV2w6Pm3ZpbpZEm+0gEKh8BSRiVj/GDNOglYYi8UuJ57dXsq/R26s1cv7n658e4a42/98LaJZCVAd6BmlTotTxU2Q3Xo1PYdjSEQ9fukJqVr9R9qlfbgR6tfWSkuCoWkUofhoAkDHX2hl4SRk5RDiNvjlTqfNexqKPEY7hb6GlMQUEBfP8Z/L5TswPadIIh4zTFl1Rooqb4vvO32HQ4mOA7aRQVgbmpEe3ruTGoYyD+7hVP0a7CsqRKA0NAEoY6BtVLwhBQTQ2fyub4zdQwqcEnvp/wlONT6iCoDa3JInXIDLhyBswtoM+/4YX7y55oQ1HpZcSmZLHjeCi7z0aRmJ6LsZERbo5WvNxCpE/3wd5GRoqXHk3ZU9sISMLQNqKlk6e3hLEudh3zo+YrV1Fja4/V3TrfpbMDXDoNX86FxFhw9YB/T6zU1CGlndbR63fYfCSE82GJ5BcWKaVxm/nWpO8TAbQJrFVaMbKfRECrCEjC0CqcpRamt4QRlh3GgGsDiC2Ipb9Lf6b5iBIhet727YDvl0N+LgQ1hhGzwUH9uAjhFN9zNpJtx0KJScpGhL3UsDKj02O1Fae4m6O1ngMvp69vCEjCUMdieksYovLe0BtD+TP1T9rYtmFl4ErsTUWhQj1uOdmweiEc3ad5atupB/R/X/N3HWhXbyWz80QYf1yMJiu3EGNjI4I87One2ofnm9VR8lTJJhGoCgQkYVQFyv+rQ28JQyxlUdQivoz5UskrtajuIjo6VP2TVK2bLe42fDoZIm6CuSUMGlllqUNKsxYRKb73bCQ7jodzMyaNgsIiLM1N6NjQndfa1qW+p2NpxMg+EoEKISAJo0LwlXuwXhPGjwk/Mi1iGpmFmYzzHKd/eaUeZrYTf8HqBZCRCrV9NalDvPzKbeTKGCic4uIJ7p4zt0jOylNqFbs7WtG1pTc9HvfFzkrUDZNNIlA5CEjCqBxcHyVVrwnjcuZlRoSMIDQnlN7OvZnrq8fxGPdaSmQF/OEb2CVSh+TBY601pGGje1llhVN869FQzoQmKE5xM1NjWvg607tdXR6XTvFH/f7Jn5cTAUkY5QSugsP0mjAyCjN47+Z7HEo7pOSV+jzgc/3MK/UgI2akwYqZcP64xofRbSC89lYFzV05w7PzCvjhWCg7jodxJyVHCfizMjfhxeZeilPc1UE6xSsH+eorVRKGOrbXa8IQkE0KncTmhM24mLmwrO4yWtVopQ6SlaFVpA5ZPh1iojSJCd/+EFrrrp8mOCaFTYdC2H/5Njn5hZgaG+NXy45ebf14vnkdJZZDNomANhCQhKENFMsuQ+8JQ9THmBk1kyKKmOg5kX61+pUdBV0ecXA3fP0JFORpUoeMmAW1auvsjIUTXDzB3XkinBu3UykqLsba3JQOwinexk86xXXWcvo1MUkY6thL7wkjJjeGgdcHEpYTRh+XPsz2na0OkpWlVfgw1q+AP35EydPR7ll4ayxY6fY1z+3kTLYdCeG389EkZ+ZiYmyEcw1LhTREXfEaVjJSvLK2THWQKwlDHSvrPWHkF+XzQfAH7EvZx2M2j7EqYJXh+DHu7om0FFg8CW6cBzML6DsUnu+lzo4po9bjN2LZcjiYU6EJFBQVY2FmQlOfmopTvI1Mn15GNGX3uwhIwlBnL+g9YQjYPo74mLVxa7EytuJjn4/p4tRFHTQrU+vlM7ByNiTGg4sbDJ2kE6lDSrNkESn+g8hLdSaKmOQsiorBwdqMl1vUoVtrX5k+vTQgyj7/hYAkDHU2hEEQxsbYjcyInIGJkQmja4/mbfe31UGzsrXu+0FzPZWbC/WawMhZYK9+6pDSLjsiLp01f15T0qeLYk0mRuDtaseADgE881htTIxlpHhpsazu/SRhqLMDDIIwzqWf493gd0koSGCQ6yAmeU9SigAZXMvJKkkd8geINBzPdIMBH4CJqd4sNTevgP2Xo9lyJJQbMcIprslL1T6oFq+39yfQQ6ZP1xtjqjhRSRjqgG8QhJFblMvw4OH8lvIbj9s+zqrAVdQwrbr62FVqutjbsGwqhF0DS2v412jo8HyVTkEbyu4kZ7LxUDC/X4wmVYkUN8LdwYrX2vnxYjNvbK3MtKFGyjBQBCRhqGNYgyAMAd3iqMWsvLMSWxNbvg74mmZ2zdRBtCq0njgAqz4GceJw84LhM6FO3arQrFUdRUXFnA6NZ/3BG5wNT9LkpTIzoXEdJ/p18KeVv6tW9UlhhoOAJAx1bGkwhCHqfIu8UrnFuYz2GM1gj8HqIFoVWsXz2p3fws51mviMZu3g3cma4D49bMkZOew6Fc6eM1HcSsykCHCtYcnzTb14pZWPdIrroU0re8qSMCob4QfLNxjCuJp5lWHBw4jKi+Jlx5dZ4r9EHUSrSmtmGiybDpdOgbERvPoWdB+IkpdDT5sI9Pt2/3WO34wjO79Aid3wdbHjX08H8kQDD5k+XU/tWhnTloRRGag+WqbBEIbIWCvySh1OO0xD64Z8GfAlbhZuj0ZAn3uEXdfkm4qJBJsaMHgctNbjUrVAVm4Bh67cZoNSUzxdsY5wircJcOGNDoHUddPzmif6vN90aO6SMNQxhsEQBsUwK2IW6+LX4WzqzEK/hbS3b68OqlWp9a/dsHYJiOJLdetp/BmixKuet1uJ6Ww9Eqo4xVMy85U3b17ONrzW1k9JoW5uqhtFpfQcZr2dviQMdUxnOIQBbI/fzsTwiZgZmTHZazJ9avVRB9Wq1FpQAOuXw+87NalD2j+nSVJoYVmVs6gUXcXFxZwMjuO7v25wKTJZiRQ3NzGm7xN1GfxsfYz0+PqtUgCrRkIlYahjbIMijAsZF3jrxlukFqYy3H04H3h+oA6qVa01JRGWTIYbF8DKRm+f2j4MtsT0HHafiWTLkRCSM3KxsjBlSKd69G7vX9VIS306goAkDHUMYVCEkZifyLCbwziSfoQBLgOY5TsLY6NqEj189gh8OQ/SU8DdWxMF7umrzq6qJK2/notk+Z7LJGfmYWthygcvNOSllj6VpE2K1WUEJGGoYx2DIgxxhTE+dDxbErbQzLYZXwV+hbOZszrIqqF1+9eap7ZFhdCmkybflJlhBcBtPxbKl79eITu/kJq2Fox8uRFPN/JUA22pU0UEJGGoA75BEYaAcF7EPCURobWJNd8Ffsdjto+pg6waWlOS4LNpcPWs5mqq/wfw9MtqzKTSdIovBSLQ75v9N8nJL8DNwYqJrzajRV0Z5FdpoOugYEkY6hjF4Ajji9tfsOL2CoopZpHvIp530r+0GRXaClfPaar0Cb+GUy0YPRd8AiskUtcGFxYVs/LXy2w7For4ex0XWya92oz6nvqTiFHXMNW3+UjCUMdiBkcYG+M28nHUx+QX5zPWYyxveehmHexKNffW1bBLXE2VvJoaPB7MDatgkYjXWL7nIj+filQiw4PcazC1V0sl+61sho+AJAx1bGxwhPFH8h9MCJ9AWkEab9V6i3F1xqmDrJpaM9I0p4yLpzQ+DFFwqYt+FFwqC2wpGbks+eUCBy7fJr+gmNb+zozr3hSPmrZlESP76iECkjDUMZrBEUZ4TjhvX3+byLxIXnV6lXm+86rPS6l799C18xp/RlK8JkGhqAXuE6DOLqtErYkZOczddpoTwQkidpOODdwY270pDtaGdaKqRAj1UrQkDHXMZnCEUVBUQL+r/TideZqnajzFioAVWJmIZVbDtvM72LEWCguh5ZMw5COwMbxv31EJ6SzYeZ6z4QkYY0SXpp6M6toYawvDeiFWDXfwQ5csCUOd3WBwhCFg/DDkQ35I/IEG1g1YHbiaWua11EFXba35efDpZBAxGmbm0GcovNBb7VlViv6bMSnM2X6W4DtpStLCXm19GfxsAyVdumyGh4AkDHVsapCE8fntz/k0+lNczFz41O9TWtVopQ66uqBVvJpaMQOSEjQ5pkRAn4G9mroL84WIBIU0biVmYWFmTP8n/XmrU31dsIKcg5YRkIShZUBLKc4gCWNX/C4mREzAGGMlp9TrtV4vJRwG2m33ZtjyFeTlQPP2mtoZNob5mujo9Tt8susCd1KysLM04y2RQqSd/hWXMtCdqLVlScLQGpRlEmSQhHEy7STv3nxXySk1zH0YI71GlgkUg+ucnQnLZ/z/1VTf9+D51wxumXcXtP/SLcWnkZ6TTw1Lc0a83IguTesY7Hqr48IkYahjdYMkjLCsMIYGD+VGzg36Ofdjtt9spWZ0tW4hVzVPbeNiwKEmvD8d6jc1WEh2HAtl5b4rZOUV4mhtzuhXGtOxYW2DXW91W5gkDHUsbpCEkZyfzPCQ4fyd9jed7DuxtO5SbE0N73VQmbeMuJra/CUIZ3jzJ+C9yWBtmLiIFCLfHrjOur9ECpFCPGva8GG3JrSUdcLLvG10cYAkDHWsYpCEkV+Uz7jQcexK2kWQVRAr/VdSx0peSZCdDZ/PgDNHwNQUer4NXfvpdVnXf/q1EWlDVuy5yI7j4eQXFeMrUoj0bE49T0d1ftukVq0hIAlDa1CWSZBBEoZAYFb4LCUJoZuZG5/WreYvpe7dEhE34dMpEBsFNV1h2DSDvprKys1n2e6L/HI6SrmUrO/pwIRXm+HjWqNMvyiys24hIAlDHXsYLGGsuLWCZTHLsDK2Ypb3LLo6d1UHYV3UunsLbFkF+bnQrB38exLYGe4HaFpWHgt/PMf+y7cR4eAt6jozuWcLXOyraUCnLu7JMs5JEkYZAdNSd4MljG1x25gZNRMR+T3WcyxvuVfDJIQP2ySiXsYXc+Dwb2BiCq/0h16DtbSldFNMXGoWc384y+nQBCgupkMDdz7s1hQHG5lCRDct9s+zkoShjtUMljDOp59neOhwYvJieLvW24yvM14dhHVVa9h1WDYN7twCJ1f4YDoENdbV2WplXrcS0pm9/SyXIpOUeuAvNa/DyJcfw9LcVCvypZCqQ0ASRtVhfa8mgyWMnMIcBlwboOSU6lazG0v8l6iDsC5r3bcTNqzQBPQ1aK7xZ4gntwbcrkcn8/EP5wiOTcPICHq39ePfXRpiZlJNSvkaiG0lYahjSIMlDAHniOAR/JT0Ey1tWrKpwabqmbX2n/ZVfj58OReO7ANjE+gxCHoa/tXdubB45XoqJjkbM1NjBnQI4M1n6qnzGyi1lgsBSRjlgq3CgwyaMD6J/IRVsavwNPdUkhD6WflVGDCDEyBeTYko8NsRYF9TUwe8cWuDW+b9C/r7SgyLf75AXGoONhYmDHm2Hr3a+Rv8ug1lgZIw1LGkQRPGtzHfsiB6AaZGpkytM5WeLj3VQVnXtR7cA2uXQHaW5mpq+AywN/xYhT1nIvls90XScgqwtzJjVNfHeLaxl65bS84PkIShzjYwaML4KeEnpkZMJasoi3fd3pU5pR62x/JyNVdTx/7UXE1Vg1dTd6EQKUQ+//UK2fkFuNhZ8mH3prQLclPnt1FqLTUCkjBKDZVWOxo0YRxLPcbI0JEkFSQpOaWm+07XKngGJSwmSlM741YI2DrA0AnQrL1BLfFBiykqKmbt/mtsOBRCTl4Bnk42jO/elGZ+Lga/dn1eoCQMdaxn0IQRkhXCkBtDiMyP5BXHV1hQV3M9JdtDEPjzJ1i3FHKzoWFLTVlXW8MN6LuLQmFRESv2XGLr0TCKioupW6sGU3u1wN/dXm4VHUVAEoY6hjFowkgtSOW9m+9xNP0oHe07KkkI7UwNsw6EVraPuJr69lP4a7dGXJfXYMD7UA0y/Wbm5LN8z0V2n4miqBgaejooeae8XOR+0cre0rIQSRhaBrSU4gyaMEQaiCnhU1gXt47GNo353P9zPC09SwlNNe0mrqaWToHIYLCzh3enQNM21QKM1KxcFuw4x9/X7ignjccDavFR96YyhYgOWl8ShjpGMWzCAL6I/oLF0YuxN7Hnq8CvaGbXTB2k9UmreDW1ZjEU5IJfAxg1Gxyd9WkF5Z5rfFo287af4URIvBIN3rG+Ox92b0INa5lCpNygVsJASRiVAGopRBo8YWyP2870yOnkFuey2HcxLzu/XApYqnmXoiL4ZjHs3wXi7y+8DgM+qDaghMWm8fGOs1yKSsHMxIjOTWoz8uXGWFuYVRsMdH2hkjDUsZDBE8aR1COMCR1DQkECI9xH8L6nuJOX7ZEI3I7UvJqKDgNbe3jnI2jxxCOHGUqH67eTmbPtLKGxaZiYGNOnfV0GP1tfphDREQNLwlDHEAZPGOE54Up975vZN+nh1IP5fvNlipDS7rUTB2DVfMhKB59AGD0HnN1LO1rv+52PSGDmltPEp+ZiZmrEwI6BDHwqSMlBJZu6CEjCUAd/gyeM9IJ0ht0cxuH0w0pOqW/rfYuliaU6aOub1sJCWLsI/vxZ81BKeTU1XN9WUaH5/n3lNgt3nScxPRdbS1OGPlefHm3qVkimHFxxBCRhVBzD8kgweMIoLC5kQtgEdiTuwMvci/X11uNuUX2+JZdnU/zXmIQ7mqupsBtgZQ2DRsOTnSssVp8E7DkTwfI9l0nNzldSiIx4qRGdm8qSv2raUBKGOugbPGEIWBdGLeTrO1/jYOqgOL7bObRTB2191Xp8v+ZqKjsDvANgzHxwdtXX1ZRr3lsOB/Plvqvk5hdRy8GS0V0b076e/OJRLjC1MEgShhZALIeIakEYa2PW8kn0J0qU9wSvCbzu+no5oKrGQwoK4PvP4PedSrU6OnWDQSM01fqqSRPR4Gv3X2fD38Hk5BfiWdOGiT2b0cSnejw31jUzS8JQxyLVgjD2Ju5lXPg4xPXUMI9hvOfxnjpo67PW5ATN1dTNy2BpBW+NhSeq19VUXkGhkkJk58lw5bWxXy07JvZsTpCHgz5bVi/nLglDHbNVC8K4kHGBQdcHkV2UzRuubzDFe4o6aOu71uMH4IvZkJ8Hdfxg9DxwqV7XMlm5BSz+6Ty/nrulHLYeq+PIpNea4ekkU4hU5faWhFGVaP+/rmpBGLF5sfS/2p/QvFC6O3ZnYd2F8mlteffbxpWwexMUFUKHF+HtD8G0+lxNCdgS07NZ+ON5jlyPVfJOtQt0YVz3ZjjXEL9OslUFApIwqgLl/9VRLQijiCKmhGlySnWw78By/+WKA1y2ciCQnAiLxkPoNbCygTdHwxNdyiFIv4fEp2Yze/tpToUkYmwEzzb2YFy3pljJaPAqMawkjCqB+X+UVA/CKC5icthkNidsxsPcgy8DvqSBTQN1EDcErWePwqq5kJoMXnVhxEzw8DaElZVpDSF3Ulm48zyXo5OVxwDvPFefAU8FlUmG7Fw+BCRhlA+3io6qFoTxQ/wPzI6arVTea2DZgBUBK2QsRkV3zt2rKfGCqktP+NeoikrUy/HnwhOYte000YlZPFnfnVl9W2JpVr2u6NQwnCQMNVAHgyeMs+lnGRc2jqjcKGyMbZjpPZOXnF9SB21D0hovAvomQdh1TSbbdydDo5aGtMJSraW4uJgZW0+z92wUXk42LBjQBt9ahl90qlTgVGInSRiVCO4/iDZowridc5txoeM4kXkCCyML/u32b5l8UJv77MjvsGYRZKRC/WYw9mOwqX6vhTYfCmbFr5cxNjJiQo+mdGkmo8C1uc0eJEsSRmUj/GD5BksYeUV5zIqYxdaErRRTzPOOzzPfd77MI6XNfSYq9H0xB47/CeaW0HeoJt9UNWs3bqcwYf0JYlKy6Nq8DhN6Nq9mCFT9ciVhVD3mQqPBEsaX0V+yPGY5ecV5NLNpxgLfBdSxkt/8tL7NxGspUaEvPgbc68DIOeDlq3U1uixQBPRN2nCcw9di8XG1Y+mb7WWVvko2mL4Rhjh39wKaAo0AkR/gMjAMSLoPK1FJ/lNAXPCa3/Mzkf8zGxBhx4dLga8o5DAYEKW/jO/pLzxsK4DFpZBxfxeDJIw/k/9USrPG58fjbu6unCza2FePMqPl2AMVH/Lj97D1K02xpQ4vwDvjwdik4nL1SMLney+x6XAIlmYmjHmlCV2aeunR7PVvqvpGGIHAXsARiALEG81woD0Qex/8TsBfgAiJXQ3kAeK3SXzo5wLrgOBSmGwJMLJERgxw9ymGNbAb+K0UMgyeMK5nXmdk6EhCc0IVJ/c4z3H0qdWnHNDIIaVGICkelkyCkKtgV0PjAG/attTDDaHjvnNRzNp+BiOM6P+UP0Oelc+2K9Ou+kYY4tQgTgzRJaeEnYANIEqSxT2AMP4o+feKJN/5BBhUcqoRerXRDOqEkZyfzPjQ8RxMO4gI1hvkMogJ3hNkVLc2dsqjZJw7BitmQWYKBDbRxGZUkzrgApqY5CxGrz1CWFw6nR7zYHrvlpiZVq9T1qO2iDZ/rm+Ece/abUtOEOKa6mGE8TuQADxXAdDuEoYgqogKyLl3qChSvCMoKOilffv24eWlv8do4eReGLmQ7+K/UwiirW1bFvgtwNlcZhPV0l75ZzEiHmP1Qvh7D5iYwGtvwyv9q0S1rihZ9stFNhwKxqWGpfK8tr6nuICQrTIQ0GfCqAkIQhDE8TDC+LXkBPJVST/xgf83EFoGMBeU+DsWAoVAKnAUOFvy/48SJXwm4hpL/Le4pLM4YWwOCgp6Xt8JY0vsFubdmkdmUSZ+Fn58VvczAmwCHoWJ/Lk2EbgVBp9MgLhoTVLCkbPBV9zeVo+2+3QEn/x0gdz8Qj54oRF9nvCvHgtXYZWGTBjiK664khJPRy4B4lu9cJQL/4VwVC8CMkuB+V0fxhkgBxCfhi7AFuAjIOwRMsQTIaFPJFEqKiENcWZuEhQU5KzPhHE05SgTIyYSnReNq5kr0+pM47maFTnMlcIassuDEdi7DTavhJxsaNsJ3psCpmLLG367EpXElE0nuZOcTafGHkzr3RIT43vfpxg+BlW1QkMmDHFVJXwXt4GrJd/wxUPtyUDHkv/OeQTQ4lQgTi9CliCMDMCv5FXWO8AeQFQFSv8HOeK+aV4JYYgTijhliBNHy6CgoFr6ShjROdGMDR3L6czTmBuZM8JjBEM8hlTVvpV67kcgPQWWTYXLZzRBfIPHweNPVwuccvIKGLfuGKdCEqhby475A9rgUVO4NmXTNgKGTBgPw8oDOFjywf0kcKecoK4H+pX4R8TV2D818XXn7pWUOGWI3bwlKCjoRX0kjKyCLKVe968pvyqvU151fpUpdabI4LxybiStDbt4Ej6fDalJ4BMIo+eCcy2tiddlQSt/vcz6v4OxtjBVor47Nqqty9PV27lVR8IQxtoEvAKIN4jny2m9AcB3JaeNz8soQ8SF/KCvTu/lt5bz5Z0vySnOoZVNKxbXXYybhVsZIZDdtY9AMaz9FH7brinj2vUN6F09Tn2nguP4aP1xcvIKGdgxkHeek89rtb+/oLoShniO+2wJYVwsJ7D/BlYC4r+ryihDb5/V7kncw+SIyYqT293UXYnkbmXfqozLl90rDYHbkbBkIkRHgJMLDJ8FAQ0rTZ2uCE7PzuPD745xNiyBdkFuzO3XGisLmb1W2/bRZ8KwBA6V+BfEk9f7/Qi+OiznAAAgAElEQVQiMls4uO9vTwE/A9dKrpNSSjqIwgLCKX4DuFnyb3d3XMF9QkQw4E8l/YWP41QZDaOXhHEl8wqjQkYRnhuOlbEV0+tMp7tL9zIuXXavdAQO7oa1SyAnRxPI98E0TdElA2+i7vfGw8FYm5syu28rWgdUj+u4qjSrvhGGeF3UusSBLHIZzwcEcYwGxAe/ePJ6siSqW4QZdy2JxBZpQ4TvQBCCeNkkiOAtYOs9YI8pkSdeRX1Y8u/1ABGHsa8kojwfELtQpCJpAYgntxNL+bz2XrvqHWHcyb3D+LDxHE0/qji533R9k1Feo2RwXlX+tpZWV1YmfD4TzhwCy5LqfE8+X9rRetvvh2MhLNt9mcKiYoY8W4+BHWVRJW0bU98IQ3zQig/5DiWnh7s5osRJQvzsGND3nmA98eHvWgKacDqLdg74uOTJ7b14ivQfor940SRIQDRxkthQkoLk7njhwL5Vcg11N+VIWe2iV4RRWFzIrPBZbE7cjPh7F4cuzPObh62JCIGRTScRCL6sSRuSkgi1fTTJCT0MOwnk5cgkJm88QVxaDl2aejK5ZwuMRR1X2bSGgL4RhviwfuyemAbxTFU0cfIQf8QJQ8RciJOA6CuC+wRhiJQi4jlrckkOqqwHICjiNsS1lCCDe/NSiSe14lQhwkcFQaWVPNVNrIAV9Iowvo75mmXRyxQndyPrRorfoq513QosXw6tEgQ2rYTdm0CpztcLBo2oErVqKSkqLmbyhhP8eek2gR72LH2zHY624gJCNm0hoG+Eoa11qy1HbwhDBOeNCx9HbH4sLqYuStqP9vYi16NsOo9AQiwsngDhN8DRCd6bBg0Nu2bEpkM3WfnbVUxNjPmwm8xeq+09KglD24iWTp5eEMatnFuMDBnJxayLipN7TO0x9Hfrr8ReyKYnCBw/AF99DNmZ0LAlfDAd7MSB2zDbmZB4Jm86SWpWHj1a+zC2m6iEIJu2EJCEoS0kyyZH5wmjoLiAaWHT2J64Xamc18u5F9O8p2FmXD3STZTNnDrcW1TnWz4DThwAK2voPxw6iRAkw2zRSZl8tO4YN2PS6NjInTn9HsdE+jG0ZmxJGFqDskyCdJ4w1t9Zz4JbC5TKeQ2sGijBed5WwsUjm94hcPMSfDYdEu5AbV9NDfBahhkJnZ1bwKSNJzhyPZYm3jWZ90ZratqJXzfZtIGAJAxtoFh2GTpNGOcyzjEyeCTR+dGK32KR3yLa2levwjxlN6mOj/jhG9jxraY637PdYeAITTp0A2vFxbBo1zm2HQvDy8mGWX1aUU+mO9ealSVhaA3KMgnSWcK4N97C0siS993fZ0jtIdJvUSbz6mDn+Dvw6WQIvQr2TppCS/UN835/3V83+OLXK9hZibxSzWReKS1uR0kYWgSzDKJ0kjCKi4uZFTGL9fHrFYJ4yfElZvvOxspEHunLYFvd7Xrkd02xpbxsDVmMmA22Iv7VsNqv5yL5+IdzFBQX817nBvR9UtZn0ZaFJWFoC8myydFJwtgau5WPoz8mozCDAMsAlvkvw89KZHOXzSAQKMjXlHM98SeYmGmupcT1lIG1q9FJTN5wktvJWfRqW5fRXRsb2ArVW44kDHWw1znCuJxxmZGhI5U8UU6mTsz1mcszjs+og47UWnkIXL8In02F5Hio46+JADcwB7iovDd+3TGO3IjjyXq1+Lh/G8xMZUElbWwqSRjaQLHsMnSKMNIL0hkbMpaDaQcppJChbkMZ6TlS5okqu131Y8S2r2HndyA8xOKEISLAjQ3LAb5w5zl+OBFObUdrvnqvA442MuJbG5tTEoY2UCy7DJ0ijMVRi1kdu1rJE9XJvhPzfedjZyYyoshmkAgkxcH8DyEyGByd4f3p0KCZQS113YEbfP3nNcxNjZnZpxVtAmXmWm0YWBKGNlAsuwydIYwDKQf4KOwjkgqS8Db35lP/T2loY/j1E8puMgMbcXAPfLcURGbbZu3hvYlgYzgO8N1nIljy80Xy8ov419MBvPlMfQMzoDrLkYShDu46QRjBWcGMCBnBzZyb2JvYK/UtXnJ+SR1EpNaqRaCoWBMBfux3MDOH/h/Acz2qdg6VqO1kcBzTtpwiLSufV1rVYVw3wzpBVSJ0/yhaEoY6yKtOGFmFWUwNn8rPSaKWFAxwGcBH3h9hYmRYd9nqmFdPtF49BytmQGJ8SQ3wOeAiMvrrf4tOzOCDrw9zJzWbpxt6MK13C8xN5d6uqGUlYVQUwfKNV50wVt1exdLopRQZFdHSpqWS+sPF3KV8q5Gj9BeBLV/BT+tLIsB7wMDhBhEBnltQyNhvjyFOGi3rOjO33+PUsL5bPkd/zaX2zCVhqGMBVQnjWOoxxoSNIT4/HjczNz71+5TmNQw77bU6ZtYDrYlxmhrgIdfA3hE+mAkNDeP6ZvUfV/lq3zW8XWwUwvB3N9wsvVW10yRhVBXS/61HNcKIyo5SyOJ85nmsja3/k7JcHRikVp1A4K9f4NulkJutcYC/Oxls9L+a4m/nIpnzwzlEBoMpPZvzXFMvnYBbnychCUMd66lCGPnF+cwIn8G2hG3Kql91epWZPjMxNRYlzmWrtgjk58GX8+DoH2BsDAOGQ+dX9R4OURtjyqZTJKTn8M6zQbz9bAO9X5PaC5CEoY4FVCGM7+58x5LoJWQWZdLEugmL/RbjZSW/damzBXRM6/ULsHQKpCSBdwCMmg2uHjo2ybJNJzI+nQkbThByJ43nm3oy6bUWmJnIiO+yofjfvSVhVAS98o+tcsI4l35OeUIbkx+jKbXqu4D2DrLUavlNaIAjN6+CnzdAcRF0eQ36vQcm+nv6TM/OY/LGk5y4GUejOo4sHNgWBxsLAzRc1S1JEkbVYX2vpioljNi8WCX1x6nMU0oW2lEeoxjiPgRZaVUd4+us1uREWPQRhFwB+5owbCo81kpnp/uoiYnMJx/vOMPPpyNxtbdi0aC2+NUynODER62/Mn4uCaMyUH20zCojjKLiIuZFzOPb+G8xxpgXa77IHJ85MmX5o21UPXv8tRvWfqpJgd6iA7w3GSz1N7392v3X+Gb/dSxMTZnYsykdGxpmpcGq2qySMKoK6f/WU2WE8VPCT8yInEFaYRr+Fv5KynJ/a391Vi216j4CIgL885kgameYmUHf9+D513R/3g+Z4d6zkSz66QL5BUW881x9+snaGBWypSSMCsFX7sFVQhhXMq8wMuT/U5bP8p7FszWfLfek5cBqgsC1C/DZNE0KdK+6MOZjcNXPCPArUUmMW3eclKw8Xnvcl5GyNkaFNrEkjArBV+7BlU4YyfnJTAmfwr6UfUq6j8G1BjPKa5QstVpuk1WjgeLyf9Mq2L0BxInjhV6aXFN62NKy8nh31UFCY9N55jEP5vRrjXTeld+QkjDKj11FRlYqYYhApRXRK1gRs4Jiiuno0FF5QmttYl2ROcux1QmB1CRYNEHjABdlXIdNh8b65wAXvwuzt2kc3429a7JoUBtqWMuXUuXdypIwyotcxcZVKmHE5cXxzo13uJR1CV9LXxb7LuYxu8cqNmM5uvohsP9n+GYRFBZCiyfgvSl66QDfdCiY5XsvY2NuwtTXW9A+SD+v13RhA0rCUMcKlUoYB1MOKr4L4eh+u9bbTPCeoM4qpVb9RiA3B1bOhRMHNBHg4lqqS0+9W9OfF28xf8d5UrJyeee5BrzdqZ7erUFXJiwJQx1LVBphFBQV8GHoh/yc/DMeZh4sq7uMJnZN1Fml1Kr/CNy4pIkAVxzgfjBqLrh56tW6zoclMHXzKeLScnixmRcTejbDVBCgbGVGQBJGmSHTyoBKI4xLGZd45+Y7xBfE87T903zm/xkWxvLOVitWq65CNn0JP30PxkbQWTjA3wcjI71BIzYli4/WH+farVRa+Tszq08r7GXEd7nsJwmjXLBVeFClEYbIF7UweiEFxQUMdx/Ou7XfrfBkpYBqjkBaKiz4EMKugo2dJptts3Z6A4p49DXvhzP8eDICX1dbFgxoQx0XWbO+PAaUhFEe1Co+plIII7swm9Eho5WntF4WXnwT+A0+Vj4Vn62UIBE48AusXQJ5OZoU6CNnaUq76knbejiE5b9extzYiJl9W9E2yE1PZq5b05SEoY49KoUwjqQcYUToCJILk+nj3IeZvjOVdCCySQQqjEBONqxeAEdFBLgF9B2qSVCoJ+10SBzTNp8iNSufN570Z2iXhnoyc92apiQMdexRKYTxccTHfB33NTVMajDPZx6da3ZWZ3VSq2EiEHwFPpsK8XfAvY4mAtyjjl6sNS41i9HfHCU0Lp22Qa7M798WUxP98cPoCsiSMNSxhNYJIyY3hqE3h3I5+zKNrBrxVeBXska3OrY1bK2iBvjObzVpz597VVMDXA9aQWERUzefZP+l2wS42bNwYBtqOchA1rKaThJGWRHTTn+tE8avib8yIXyCUhypr3NfpvtO185MpRSJwL0IJCVo8kzduAA29vDuJGjWVi8wWv37Vb45cAMHK3OmvNaMNtKPUWa7ScIoM2RaGaBVwhApzKeFT2Nj/EZczVz5OvBr6tvU18pEpRCJwP8gcHgfrJ4PIrCv8eMwYhZY6f639d1nIpi/4xxGRkb8u3N9+j4RII1bRgQkYZQRMC111yphiGp6H4R8wJ28Ozzn8BzLApZhaqS/ldK0hLEUU1kI5OXCqvlwdJ/mpVSfofB8r8rSpjW5Z0Lj+ej7E2Tm5tO9lTdjujXFWI/iSbQGRAUEScKoAHgVGKpVwvgm5hvm35qvZKId4zGGwbUHV2BqcqhEoBQIRIZokhPG3wZ3Lxg5RxMJrsMtKS2H8d8f42JkMu2CajGrXytsLMx0eMa6NzVJGOrYRGuEkVeUx/Dg4fye+ju+5r4sD1hOkHWQOquSWqsXAlu/hh+/09QA7/wqDBql8+tfvvsi3/11Ex9XW5a+1R53Rxudn7MuTVAShjrW0BphnEw9yfsh75NUmEQvp17M9Zurzoqk1uqHgKgBLhzg189rUqAPHg+tOug0Dr+cjmDRrvNKmY/ZfVvxRH2ZubYsBpOEURa0tNdXa4QxP2I+a2LXYGdqxxzvOXRx6qK9WUpJEoFHIXDiL1g1DzLSoFFLTXJCG9tHjVLt5ydD4pi55TTJGbl0b+3D2G5NVZuLPiqWhKGO1bRGGMNuDmN38m4aWjXki4Av8LL0UmdFUmv1RCA/D75aAIf2grkl9BoML/XRWSwi4tOZsP44EXEZNPdzYsGAtlhZyAcipTWYJIzSIqXdflohjMyCTIYGD+VQ2iHa2bVjhf8KHMwctDtTKU0i8CgEwm/Csilw5xbUqg0jZ4O3bj5Zzcsv5KPvj3HsZjx13ez4uP/j1K6puyeiR0Ff1T+XhFHViGv0aYUwIrIjFP/FlawrdHHowqK6i7AyEaJlkwhUMQI7v4OtX2nSnnd4Ed4Zr7O1s7/54ypf77+Bg7U503o3p5V/rSoGS3/VScJQx3ZaIYzzGeeVynpReVG85vQas31mY2osj9fqmLSaa01JhBUz4fJpsKkBQ8ZD66d0EpSTN2OZtPEEmTmFDO1SnwFPyVeFpTWUJIzSIqXdflohjMOph5XqenEFcQypNYTxdcS3OtkkAiohcO4YLJ8OWekQ2ARGz4EajipN5uFqbydl8uF3xwi+k0rnJp5M6dUCc1MTnZunLk5IEoY6VtEKYexN2suksEmkFqYywWsCb7u/rc5qpFaJgEBAOMC//gT+3qNJTth7CLzcT+ewyS8sYubWU+w7H42vq52SiNDTSfoxSmMoSRilQUn7fbRCGFvjtjIrahaZhZks9ltMN+du2p+plCgRKAsC0eGwZBLcjgCnWjB6Lvjq3pXPt/uvsebP60peqdl9WvFEAxmPURozS8IoDUra76MVwlhzew3zo+dja2KrvJBqU6ON9mcqJUoEyorAL5tgyyrNiaN9F01GW2PdKuS1/1I0C3aeIz27gP5P+TO0syyoVBozS8IoDUra76MVwlgUtYhlt5fRxKYJnwd8jqeFp/ZnKiVKBMqKQGY6fPKRJgJc1AD/12ho/1xZpVRq/+CYFCasP0F0UhZPN3Jn+ustMTORfoxHgS4J41EIVc7PK0wYIofU2JCx/Jj0I50dOis5pCyMLSpntlKqRKCsCJw7DitnQ2oS1G0AY+aBo3NZpVRa/7yCQkauOcyZsEQa1XHkk4FtcbCRvz+PAlwSxqMQqpyfV5gwkvOT6X+tP9eyr9GjZg8+8f+kcmYqpUoEyoNAYSGsWQT7fwJTU+gxCHr8qzySKm3M2j+vsvrP69S0tVT8GI19nCpNl6EIloShjiUrTBhhWWG8fu115YXUAJcBTPaZrM5KpFaJwMMQuB0JSyaCcIQ7u8HwGeCvO76CMyFxTNx4krSsfN7sGMiQzg2kLR+BgCQMdbZIhQlDxGCIoklZhVm84fIGU3ymqLMSqVUi8E8I/LYdvl8OBQWaQL73poK5uU5gJvJKffT9ccJi0+nQ0J1ZfVphYSb9GP9kHEkY6mzdChPGvuR9jA4dTXFxsfJKqqtjVyUOw83CTZ0VSa0SgQchkJYCy6bC1bNgaQ1DPoI2T+sEVmlZeUzeeIKTIQkEutVgdr/WeDnLeAxJGDqxPf9rEhUmjKT8JBbfWsyuxF3kkYdRsRH1revT16UvPV16YmykW88Ydc8EckZVhsDV8xrSEA5wH38YNQ9c1P9iI75sLd9zie8PBuNiZ8nU3i1oHeBaZbDooyJ5wlDHahUmDDHt/MJ8hTA2JmzkUuYlCinExtiGTg6d6O/an2Z2zdRZndQqEbgXAVGR77ulsG+HJiFhtwGaNOg60P64eIt528+SW1jE0Ofq80aHQB2Yle5OQRKGOrbRCmHcnXpUThQb4zayI3EHiQWJGGOMm7kbvZ1709e1L45mupfPRx3YpVbVEIiNhsUTICoMHJ3ggxlQr4lq07mrOKYkr1RIbBodGrgxt9/jmJjI0/nDDCMJQ50tq1XCuLuEQymHFOL4M/VPCijA3Mic5jbNlWuqF5xeUNIgyCYRUA2B/T/DuqWQnQUtnoD3p4Ol+un4p2w8we8XovFxsWPJm21xk3W+H7pFJGGo89tTKYQhliLySn0f+z07E3cSmhNKEUXYGtvyqtOr9HHtQ4C1bha2UccMUmuVIpCVActnwLmjYGUDA0fAUy9W6RQepGzrkRBW7L2Mmakx47o34bnGsmqlPGGovi3/awKVRhh3tQRnBbM2di27k3aTWZSJEUZ4W3grT3B71+qNpbGlbiEiZ1M9EAi+DEunQmIs1PaB0fPAXd0P6FPBcUzdfEqJx+jxuDejX2kqPC2yPQABecJQZ1tUOmGIZRUUFSBSoG+K38TJjJMUU6xcUz1l/xRvuL5BO/t26qxeaq3eCGz8An7eAOIlX5fXoP8Hii9crRaZkM6YtUe5nZxFq7ouzOrbCjsr3YgVUQsTecLQLeSrhDDuLjkxP1G5phJO8Zi8GIU4nEyd6OXciz4uffCw9NAtdORsDBuBuBhYOhnCroNDTY0vo0Fz1dYs8krN3naa30rqY8zv34Y6LjIe40EGkScMdbZplRLG3SWeTT/Lt7Hf8nvK7+QW52JmZEZ9q/r0c+1Hd+fumBjJKFd1tkM11Hr0D1i9ELIzoGELGDELbGuoBsTes5HM2X4WUxNj5vVrRZsg9eNEVAPjHxRLwlDHKqoQhlhqdmE2OxJ2sD1hO5ezLv8nduMFxxcUp3gTW/WfOqpjEqm1ShHIzYGVc+D4ATC3gP7vw7Pdq3QK9yq7Hp3MxA2adOc92/gypmtjjHWshodq4NyjWBKGOlZQjTDuLvd27m2+uv0Ve1L2kFyQrDjFXU1dGeg2kB7OPXAyk5k71dka1UhrZAh8Ml7jAHetDaPmQJ26qgCQnJHLxA3HuRCRRB1nW5a91R4Xe/Wf/KoChjxh6BrsqE4YAhGRGuFQ6iHW3FnD8YzjFBQXYGFkQQvbFgysNZBnHJ/ROeDkhAwMgR/Wws61INKhP9MN3hytSnW+ouJi5u84yy9norC3MmPeG61p7KM79Tt0xeryhKGOJXSCMO4uXcRurLuzjp1JOwnLCVOc4vYm9vRw6qE4xf2s/dRBSWo1fARSEmDxRAi+AnYO8O5kaKpOqeFdJ8NZ8vMFJcB1+IsN+T/2zgM8qip9479k0oHQO0g3IFaKgIpKsddd1951iw3FrlhABVHsYq9r7739kaquoigq6IoISA29BAjpM/N/3jsz7BhTpiWTZL7jkwckp9z7nnPPe756jt/X1n35BWiEEZ9Psk4RRgCCRQWLeHzN445RvMBTQEpSCt3SuzGy2Uj6NupLt4xutE1r62THteSG8Vk4DXLU77/02TPyt0HOXj4DuLynarksWp3Hlc99zcb8Io7utwtjToif51Ytv3rIwxlhhAxVTCvWScLQG5Z6SpmyZQovr3+ZuflznUhx5aZq4mpCk+Qmjm1DxNElowsd0zo6BNIhrQNdM7vGFCDrLIEQ0F0Zus71y6mQmu5LTHjMabUOwI6iEq558RvmLtlE385NufPMIbRqYgGuwRNhhFHry9IZsM4SRgCODSUbeGbNM3yx/QvWl64n351PqbcUj9fjGMglYcgtNzM5k9aprR33XKUd6Zre1SEREUub1DZkusxwGJ8lVs9GXbYIHrgJlKSwVVtfBHjX2k9j8/yshTwxbQEZKSmMO7k/B/RpX8+ArNnHNcKoWXwr673OE4bz4F5YVbIKkcevBb/y444fWVO8ho1lG9lYutFRW4lEZCzXT1pyGtmubEdlJYmkRUoLemT0YJ/G+9A5vbNDLK3SWllakvisubo/6kevwmuP+wzg+42Af46B1NRafW5d2zr29bls3FbE8ft25arj9sJl7rU758AIo1aX487B6gdhVIBNkbuIdSXrWF68nGVFy1hetJy1pWudCHK56m7zbHPIQx5Y+k8GRBcuh0hEGLtk7OJIIV0zutI+rT3tUtvRMaMjjVyN4jMTNmrdQWB7ni/P1C9zISsb/nmd71rXWiwbthZy7YtfsyB3KzkdmjLpjEG0aZZVi09Qt4cywojP/NRbwqgIrkJPoZMld1vZNn7I/4Gvtn7lkIjUWNvd28kryyPPnecQiIpUWVnJWY46K8uV5WTT1W2BynHVKa0TjVMbOwTTzNUMV7JFn8dnicZp1Plz4JHbQOSh5IRXT4LWtacW8nrh9rfm8uH3K2nVJJ3bThnA3t1axwmMujesEUZ85qRBEUZFEBa4C5yAwC2lW1hZvJJFhYtYUrTEkUhyS3IdMpFB3flPdpGkJCcGRO68TVOa0tzVnI7pHR2VVo/MHnTP6O5IIpZlNz4LttZG9Xjh2Xtgxnu+5IRxuJ3vh6Ub0R0ZeTtKOOWAHlxyxB619vp1fSAjjPjMUIMnjIpglQeWbB8bSjfwe+Hv/Fr4q6PG0r9tLtvMhrINzp8qUmMFJJJmKc2cZImtUls56ixJI50yOjkqLtlJ9O+yn1hpIAisWQX3jYFVv0OL1nDJWOi9d6293I6iUq547ivmLdvMbp2acddZg2nZxJw3NAFGGLW2DP8wUEISRkVQKwW7pA1JI4sLF/NTwU8sLVzK6pLVzr9tc29z1F2llDp2Ebn4pib7VFq6v1zSiOwhe2TtQffM7o5xvUVqC0dSUT0r9RQB3c73/P2gnFP99veRRkbt2BK0zu77YD5vfbOUpllp3HRCP4b0tmSERhjx+5aMMKrAPiCJiDDWl6x3VFoLChc4UomkEdlDZBtx43Y8uaTW0kfePKW5I3UE/pRKq3dmb3pm9qR1mu/fTRKJ36IPa+SiAp8BfN5sH1GceRkMOzqsLqKpPPOnVYx/6wdKyjycddCu/OOQPtF012Da1kcJQ1ettAFkCWsKbAN+VsxZFbPSBOgP6GovWV7XAguA3DBmcldAqVx1zFkGfKcbUcNoH1zVCCMC4ArKCpyYEEkiUmc5Hlolax01VuDH7XU79hAnVsQvjUgSaZXSim6Z3Zx4EQUeykNLsSL6keHdSh1EYNF/YfJY2LgWOnX3RYB37FIrD7p2yw6uffEbflu9lYE92jDxjH1plGESa30jjE7Ao4AUmtp0pbj+EfgrsLGSlTTQ36abnyxUTaTxLnBRNUSjuiKo84FbAPl+lgEpwFTgAmBTBCvYCCMC0Mo3kbFcHliSNvSzumg1n2/9nB92/MB2z3ZKPCUUeYqQF5fiRXyTmeTzwEpp5otedzVxpJIh2UMYnD3Y8cySYT3dlR6DJ7Quokbg1cfhw5fA44EjTvRJGrVQ5C11xzvf896c5bRpmuHYMXI6Nq+Fkev2EPWNMHoCzwElwK/Aif4N+0BgXQVQSyJ4A9DNLNcD3/vJQiGk8tcUaaivqsoxwFvAN8BNwAbgL8BtwEvAeSH0Ub5/I4wa/C5EIgo2lDpL8SHy0FpavNSRRiShSBoJSCJSZanIxTegylKEeru0djs9tCSNKHrdJJEanLTKulbqc6mmdBd40+bwrxtqLTnhlwvWMP6t78kvKuOMA3vyr0P7xgGAujVkfSMMSRRSQ2nT1qb7hZ8MDgDWl4NWSWBeAw4FRgBfRQC9pIvXgUOAocBPQX08DZwNDPM/Rzjd69neysnJOXLq1Kl07ixNmZWaREDShgIO9aPo9fn581lUtOgPEoqM77qJUB5aSn2SQooTUCgC0Y9yZikJ425ZuzmqLEkn+r3ZRWpy5uSaMwOevgt2bIecPWH0BB951HCRWuqaF75h0dpt7N6pOXefM5imWYktedY3wgheIlox0wFdvlsRYfQG5gDvA2dEuLbkGiFJRtLFkSAr684iKeNtv9QxPoL+38/JyTnGCCMC5GLUJL/M552ln3Wl6/h5x88sLFjoxInIuC7vLBGIE7muqHWSHElEKi1JI/qRS2/vrN70zepL5wxf+hOLWo/RBAW6KS2BxyfCl5/6buc79SI4/G8xHuTP3emu7zc4aQcAACAASURBVFte/46ZP6+hbdNMbjl5AHt2TeyLxeozYSj/8bQqCEMrSuqoq4BFgNJfSjpZDrzpb1vdolNeglnAE8C/ylUWSX0GvAycWUVHWmEaW8QmwtGPJIwzcnJyehthVDcFtf/7FUUryC3O3SmNyLi+rHiZEz+y083XW+oY1WVgly1Fdo8u6f/L4NspvRO7pO+yMyW8pBFz841iLpf9BpPHwZqV0KYDXHoLdNeZsGbL1Hkrnbu+pbkcfdTu/GVwYt+R0ZAJ40a/nUF2iw5+G0chIPuFpJMrgQeCDOEVrbxT/YRwN3B1uQpKlj/bTzxHVbFs5V0lKUf5BUQWUppL1ZWdk5OTboRRsx98LHqXvUOR60q6KDKZu32u4+brEEiZL05ERvcCb4FDIrpHROlPRCKObcTVHBHI3o33Zo9Gezj2EcWJSBLJcFn67JDn6IOX4fUnwV0KQw/35Zpyyf+k5sq6vAKufv5rFq7ZytCcttxyysCE9pZqyIRxu9/QXez3hpKxXBv2nsArgDyuZJeYX8VyOwd4FrjD31dwVRnUpaqSlHFYFX1oR9BRSPYXj/9H9pc7c3Jy9jfCqLmPvaZ7VpS6jOubyjY5Kiy5+367/Vsn6LDIW+SosgIp4Z1nSYLMpEzHpbdtalsnSr1lWksn8HBg44GONGIEUsWsbdsCD4yFBd9DVmP4+zUwuGavEfZ4vEx463v+78eVNM5Icbyl9uySuFe3NmTCkFeUSONDQJ5OwUVqqrv8brGPV7FET/Ibzu/xq7aCqyquQ4b0TyvoP5S9ymwYoaBUz+psLt3sy9xbstoJOFRG32WFyxwbidRZ8uAK3GYYuLUwLSnNsYWIRHQplaLVdUGVCETGdqWLlzRiKi25nXzrS06Ytxl69oFLb63x5ITvzVnK5E/+i2waFx62G6ceUPv3dNSVz6AhE4ZcbuXhdD9weTnAAwZrGavlKltZ2Q/4EnjGH4sRXE/2jZl+N99zw5xQc6sNE7D6XH172XbHnVd3ici1d3HRYuc2Q/292FPsGNYVLyJpRIb1gEpLaitJIUp1oh/l05J0IiN7r8xeDpGorgjHUXImQvF64Gl/ckKpo44/C06QZ3vNlaXrt3Hlc7NZm1fI0N7tuO3UgaSlJGYW5fpMGMFeUvv7XW2DV41UT1IZiTTk/hpcAqqma4FJVSw1GawVRb7Q71obHE0ekD5k25CNI5xihBEOWg2w7qbSTU6ciOwgUmutLFnpXFK1oniFo+ISyYhIAgkYBYH+LtuIo8pKaen82Ty1uWMPkceW7CS6g71NehuHYGRob5BFhu/JN4Nu6WvZBi64AfpK4K+ZUup2c/2L3/DVwvV0atGI20/fl57t5T+TeKU+E4byOXwO6KtQNLdShAQX/fv/ATI6S1KQp5RKst+GoQ1f8RXytFJRHzJeyytKP4HylN8t9/Cgf1eOABGRYjxkB5FhPZxihBEOWglUd13xOhYULHCIQ2otSSEiFQUbbi3b6kSt6yfY1deV5Np5ba5iSEQmSoMi9VabtDa0TWlL2/S2jnpL8SMiGCdNfH2WSmZ+AM8/CMo51f8AuGQcZNRcRtkpP6zgjnd+dEj78mP25LiBShyReKW+EYYMx7I/5OgeHn/Etf6Um6witpcA9wWRxxH+362RkdmfQ0oxGSKLVwFJGjKKqyhyW55V5dVPiiL/AMj3e1b9Boz2u9LKy+oKvyE7nNVjhBEOWglcVwGHCih07B+leY70IRJZUrCEhUULkaSS78nfqdKSWktt9KeIJKCykg1EKiznvhG/qkvR61Jt5WTl7AxEFJEEbCt1GvbCAp8tY+7nkK7khJfC8PKmyti9Qe6m7Vz9/Df8vn47Q/u0Y9xJAxLSW6q+EYbCLGWTUC4peRwFNnsRifzrfvFv6luClooC7uRCOwRQe0kakg4eLpdO5Fi/6kousPKoCi6KFL/VL6no31cDMpbLGB5JAkIjjNh9ywnbk+I/pM6Sq6/uEgkEITqkUryWpUVLHWO7CKSMsp1ZfQWYSEH/iVRkA5HBXdfnKkmjE5SY2tz5u1yAZXyXhFLnysL58MitsGGdLynhpbdB55o5+ReVlDlBfJ/9spbW2elMPG0Qu+2iULDEKvWNMDQ72mwlVYgwfImAfMK1VE1KDKhYi8C/B2ZTrq3KTyxiWQFI4qioqJ/ybQP1pOKSXUSqsN/90kykq8UII1LkrF1ICBS6Cx1Du+wkIg1JJSuLVjpqLsWTyJtLrr+O0d1T7Ki5lCZe5CE7iZMaJSnFuXNEqixFsItU2qW3o3NaZ+c2RHl2iVgUaxI3w/trj8N7L0JSEhzyVzhHwn/NlOdm/spT0391DN5XHbsnR/Srncy5NfM2kfVaHwkjsjetW62MMOrWfCTM0+jCKkkgThLG0s2OSkv2EcWRLC9ezi87fnEIRbp6/aegRdlLVBwVFymOe2/AFbh1SmtHnRXw5tLfdSui8m01Ta0Fw7CSEz50C0jayG4G/7zed+FSDZRl67dz7QuzWblpByP26OR4SyVaMcKIz4wbYcQHdxu1CgSkulpSuGTnHSMiE6m59Oeq4lWsLV3LDs8ORxqRVFLi9SV6lmoruATuHlGyRhngd+bdSmnl3MsuNZfsKTFL2vjd5/DoBCjcAX32gctuheyaSE7o5YaX5zDj5zW0a5bJvWcPoVtbJcJOnGKEEZ+5NsKID+42agQISMoQQchLS1KIbj5UlLtUXfLgkrSi1CgBIpE7sMhEMSVSb0m1FTC+ZyRlOMkbA4GJiisRgcibSz/6na7fVY6ukEsgOeHsqZCSBif9E446JeTm4VR8/cvFPDLlF0cDpiC+k/bTjQuJU4ww4jPXRhjxwd1GjTECyvgr0pCaa1PJJudPqbhEKEqVsrp0tUMkIhCptkQ+MtbrPxURitRbutBKdhLnFkR/jInUXLKV9Mjs4aSWz3RlOmqxCsuq5fDgjbBqGbRp73Oz7blbjN8Wfl21hTGvzGHNlkJG7N6em04cQHpq4gTxGWHEfEmF1KERRkgwWaX6ioAuphJRyE4iNZey/cpOIjKRmkv/Ls8uqbsqiitRPInjwZWchqQSkYiIQ3m3HGO7qznNUps5RKMgxVZp7Un9+B14+VEoKoShh8HFN/p8J2NYCopLufnVb/nPr+vo1roJd545iF1aN9AAyQpwM8KI4WIKoysjjDDAsqoNCwGlQVGGX0kmClQMBCjqYivl3hKRyMtLqq2A0T2QxFGqLcWKBGcDFmm0yexAqx0u2sz9ibbrC9mlMJNOR42ief/DycCnFotVeeGzhTw6ZQGZaS5uPrEfB/XtGKuu63w/RhjxmSIjjPjgbqPWYQSkslIaeUkdStyoJI5bSrc4Ukme23ftrmwoIhYRSMDYLm8uqbmSU9JIS8ki3Z1ERomHLDJold2FDv7swE1TmqIfGeFFMrKdyJYSLpksWbuVMS/Ncbylhu3enltPHojL9UfDfx2GOapHM8KICr6IGxthRAydNUxUBOQSrBsRlXNLUogy/wb/OF5dnjyKZS9JhjIXeDxleD1uXKVuR8UViGIX2SiupE+jPs7FV7KXiEREJiIVJ19XakvHCP+nFCoeuPHl75j5y2paNknj7rMHs2uHZgkxLUYY8ZlmI4z44G6jNjAE3B63o7qSZCIvrk3uzazJX87Kr19j7balbGyazKY2Tdic7SKvZDMlnmLc+AzvkmgC3lxSc+lHBvj05HQncaMIRC7CMrwH8nK1SW1Nq7RWvPfFet78bA0pySlcdsQeHDNY1+s0/GKEEZ85NsKID+42aqIgMPUjeO5evEll5O+9D6vOO4fcpC1sKFnrGNxFLpJOpO6S6ksxJrKtOP5bfi8uGe5VAmlUZDcRmbRMbUGjktasyU2lrCCL/h26cGTfHJq4smmV0trx6JJ0Uq+TO1ayToww4vMBGWHEB3cbNVEQUHLCh2+FH76ClAw483IYqVyk/yuSMBRf4iR3LNvm5N76reA3cktzHduJSEW/2+7Z7kgwSvJY6il1DPFJLi9ZaamkkIa3zLmY1zHEK02KEj22cLWgZ2ZPJ7mjUqtI1ZWdkk2TlCZOuhUFLoYVa1JH5s0IIz4TYYQRH9xt1ERCYMkCuP9GUPqQ9p1h9ATo3D0kBEQMuhkxIInIJXhdiS9QUX9fX7aO3/NXsMGzBlLceDweStxu3JJO/BJK4H53qboUjJjlytp5d0nrtNa0SfHl6JKbsAIYO2V08kkmdbgYYcRncoww4oO7jZpoCLz5FLz7PEi9NPJ4OFeJq6Mvkjjmr13FHR99yZrS1bTtVEj/PTIoSsonr2yrcwGWVF5b3L6YE8WaSKLQf8ElPSndIZLGyY2duJKWrpbORVi7pO/ixJfI6B7w7gp4eMUspUoEMBhhRABaDJoYYcQAROvCEKgWga1b4L4xsOhnyGoMf78GBg2rtlkoFbylMPqZOXy7ZANd2jRiwun96d6+McVKJ+93EXYSOhb84mQKDvbo2ure6qi4pPKSWizYdqKgxUAqFZGDDPH6fxnipebSFb3tUtvtdA+WcV5kIjVXTd/7boQRysqIfR0jjNhjaj0aAhUj8O3n8PjtkL8d+uwFl9/uy2wbg6IgvienLSTVlcyVx+zJkf13qbxXL07AYoAoAmouqbqUl0up6CWNSCpR3ImkFKWg33lNr1f3N5Q5Ki+puUQgspfIJiJJxLldMdV3s6JiTPo36U+H9A4xeMv/dWGEEVM4Q+7MCCNkqKyiIRAlAiXF8Mzd8J8pkOyCE86H43TxZvRlXV4Blzz1HyeI74h+nbnhr/1IiTCIT0SgjMGynehSLMWbKEhRkolsKUrwqB/9XSnolTk4mEyk8gpciqU369eoH7d3u925GCtWxQgjVkiG148RRnh4WW1DIDoE1qyEu6+FNSugRRu47Dbo1Te6PgG3x8utr3/HtPm5NG+SzoRTBrJXt1ZR91u+gyJ3keP2K1uI1FhSaa0pXuOQyqLCRb5o+LI8Cr2FTj2puRQNf0D2AdzZ7U4ndiQWxQgjFiiG34cRRviYWQtDIDoEPnoVXn7E14fsGBffDK7oM82+8sUiHv10AYrbuOTw3Tj5gF7RPWeYrQMeXSISkYbuLnlx3YvMyZ/jRLcf2/xYbuhyg+PSG20xwogWwcjaG2FEhpu1MgQiR2DHdl9sxrxvID0Dzr0Chh4eeX/+lotW5zHm5Tms2lzAyD06MO7kAbiS45tbSneWXPP7NcwrmOfEh5zb5lyu6HQFLqnkoihGGFGAF0VTI4wowLOmhkDECCz4ER68GbZuhl16wlV3QKt2EXenhpIspJaaMi+X1tkZTm6pXu1jY1SP5sHmbp/rkEZuSa4TUHhJ+0s4r8N5f3LtDWcMI4xw0IpdXSOM2GFpPRkCoSPgccNLj8CUN31tjjwFTrsw9PaV1Pxo7nLu/WA+pW4P5wzblfOG94m6z1h0MH3zdG5afpNjJG/masaNu9zIsa2OjbhrI4yIoYuqoRFGVPBZY0MgCgQ2rffFZiz9DTKyfHeA77lvFB1C7uYdXPfi1yxes41+3Vpx5xmDaJyVFlWfsWr8wtoXeCD3AXZ4d9A0uSkTuk5gRIsREXVvhBERbFE3MsKIGkLrwBCIAoEvpsCz94ByTu09yJc2RHaNCIvb7WHC29/zfz+spGXjDMae1J8BPdtE2Fvsmz206iEeW/uY4znVM6On4zm1e+Pdwx7ICCNsyGLSwAgjJjBaJ4ZAhAgUF/uC+ebMhJRUOPEfcNQpEXbma/benKXc/f58kpOSuPDQPpwytHa9pap6eMV3TFwxkTc2vuGkdN8nax8mdZ9El8wuYb2zEUZYcMWsshFGzKC0jgyBCBFYvgjuvQHW50K7znD5eJ8hPMKyaXsR17/4DT+t2Ey/bq2ZdNYgGmWkRthb7Jvll+Vzy/Jb+CTvE3SPyEHZBzGh2wRapoWe8NAII/bzEkqPRhihoGR1DIGaRuCtZ+Gdf/tGOfBw+Pu1EIVL7IMfzef12UvJSHVxy8n92b93+5p+g7D6/zn/Z25adhOLihY56qmTW53M9btcT6ZLW1L1xQijeoxqooYRRk2gan0aAuEikL/N52b783eQ2RjOvwr2GxluLzvr/9+PK7j7vfmUlLk5cUh3Rh25R8R9xaJhobvQyVO1uGAx3+V/x38L/sviwsVO+hFFhbdyteLpXZ92rqoNpRhhhIJS7OsYYcQeU+vREIgMge+/gkdug4Lt0LOvLzYju3lEfW3eXsiop79k6fp89tylORPPGETzxpEb08N9COWWUtJC3SD40caP+GHHD05CQ/3/lrItTu4pZb9VSvWMpAwObnqwI2GEGgVuhBHujMSmvhFGbHC0XgyB6BEoLYGXHoZp7/iSEx59mi9BYYRJBB+b8jPPf7aYxhkpjPnrPhy8e8fon7GKHpQaZEnhEublz+OXwl+cvy8uWuwQhNKmiySUMr2pqyndM7qzV6O9nBTpug1w16xdCed+DSOMGp3KSjs3wogP7jaqIVAxAuvXwD3Xwqql0LgpjL4N+uwTEVo/r9jE9S/OYWN+MccP7MLVx+/l3Aseq1LmKXNSoCuj7Vdbv+LH/B9ZVryM9WXrnWy3sk2IIHRPhn46pnVk/+z92afxPnTL7BbVrX5GGLGaxfD6McIIDy+rbQjUPALT3oUXJkNZCQwY6ktOmBa+OqmotIybXp7Dfxaup1PzLO44cxA92jWN6vmV+nxhwUK+3va1Y4dYUbyClcUrnXszJGHoIj/nTvGkTHpl9GJI0yH0yepD14yuzu19oRq1q3tII4zqEKqZ3xth1Ayu1qshEDkCis149DbQhUupqXDqRXDYCRH19/inv/DiF4tITU5i1JG785dBod0lvnMwL6wuWc1PO35ybuxTMkH9qRv8VKRm0t0XujipbVpbdm+0O7tl7eaonPpm9Q3LVTacFzTCCAet2NU1wogdltaTIRA7BHSV6/03wpYN0LEbXDER2ncOu//fVudx7QvfsG5rAUfs05mbThwQch8bSjbw5JonmbV1lpMDSvdbSNWkImO1SEJqpr0b783AxgPZo/EetE5tHVO1V2UPa4QR8jTGtKIRRkzhtM4MgRgh4PHAm8/Ahy+B/n7wUXDulRHdm6EMtv/34ypaNknnlpMG0K9H62ofcnbebB5c/SA/7vgRN27HFqHrWFumtHQuQxJJ6NrVHhk9akyKqOohjTCqncIaqWCEUSOwWqeGQAwQ0L0Z91wPSoXeqDH84zoYdHDYHU/5YQV3vT+fHcWlTkzGFcfsVWkfkiBeW/8aT699mtWlq52Lj3pn9mZok6H0bdSXPRvvSfv0+AcBGmGEvQxi0sAIIyYwWieGQA0h8M0seGKiLzlh7z3h8tuhSXiGa933PealOfySm0efjk254/RBtGmW9acHXlW0ivty72Na3jSKvEWkkcYRzY/gko6XxPQ+7lggZYQRCxTD78MII3zMrIUhUHsI6N6M5+6H6e9DUhIcfaovQWGYaUMe//S/vPD5IlJdyVxxzJ4cM6DrH95h5paZPLbmMUcFpZiJDmkdOK/NeZzc5mQyXOF7aNU0QEYYNY1wxf0bYcQHdxvVEAgdgXW5cLdiM5ZB81Zw2W2QE16qj8VrtjLm5W9YtamAwbu2ZuLpg0lPdVHgLnBUUCILxVTIVrFnoz0Z1WEUBzQ7IPRnrOWaRhi1DLh/OCOM+OBuoxoC4SEQiM1wl0K//eGCGyCrceh9eGHiO9/z0fcraZKexs1/2ZduOYVMWnGvo4JSqnGpoI5teSwXd7i4Ttgpqno5I4zQpz6WNY0wYomm9WUI1BQCpcXwsD82w+WC0y+Gw/4W1mifzlvJhNfnk5KcTO/Bq9nSawrfb52HG4/jHnt+2/M5ve3pteIWG9aDV1DZCCNaBCNrb4QRGW7WyhCofQQWzocHboa8TdCxC1w50Xd/RoiluBCue30WXyS9TemuX1KaugO8SeyT1Y/RnUYzMHtgiD3Fv5oRRnzmwAgjPrjbqIZAZAi8+zy89Qx4vDD0MDj3ipCvdF1csIhxiybxY8lsXGke0sng+OYncE7bc52YivpUjDDiM1tGGPHB3UY1BCJDIH+rzwC+8CfIbAT/GhNSbMYnmz5xDNsLixeQ7krBu7UFu207kkeHXVGrac8je+k/tzLCiBWS4fVjhBEeXlbbEIg/AnNmwVOTIH879OoLo2+H5i0qfK6tZVt5ds2zvLThJba5t5GRkkrTbbvi+WEYTbf1YcwJe7J/3zbxf6cwn8AII0zAYlTdCCNGQFo3hkCtIvDv+3z3ZqgcdYovQWG58suOX5icO5kvtn3heEFlu5pwWruT2W3LsUx+cxV5JTs4pn9nrv1rPyWZrVfFCCM+02WEER/cbVRDIDoEVq+A+26A3N+hRVtfbIakDWTe8PDJ5k94IPeBnVllu6V348IOF3Jcq+PwuuGm1+Yw87+radk4nfGn7cueXVpG9zy13NoIo5YB9w9nhBEf3G1UQyB6BGa877s3Qy63fQfAqIlsyyrj4VUP8sbGNyj0FCr/uHNp0dWdryYnK2fnmO98s5QHP/6Z0jI3ZxzYiwsO85FNfSlGGPGZKSOM+OBuoxoC0SOgK10fugXmfA4pWcw74xAeylnOlxunO7fd6SrUU1udyrntz6VF6h9tHLmbdnDti1+zZN129u7SnLvO3o/GGanRP1Mt9WCEUUtAlxvGCCM+uNuohkBsEFi4EPfjY/mw9QoeGlzA8malJLnd9ErvyT/b/5NjWx1b6ThPTP2FFz5bRFpKMqOP3uNP+aVi84A104sRRs3gWl2vRhjVIWS/NwTqMAK65OjxOdfyjmsO2xunkOpJ4uDGQ7m43YXs1qhPlU/+y8rN3PDKHNbmFbHfrm24/fRBTn6p+lCMMOIzS0YY8cHdRjUEokbgu+3fMTn3Ib4umutkmG2T7+KkBdmc1+8WmvQfUW3/sl/c+sZcpv2US+vsTOdypX26t6q2XV2oYIQRn1kwwogP7jaqIRAxAsWeYt7f8D6T10xmQ+kG5xa+7q7OjP7UyyFzCyFnd7h0LLSsPr7io7nLufv9eZSWeTjlgJ5ccsTuET9XbTY0wqhNtP83lhFGfHC3UQ2BiBBYX7Ke+3Pvd9xmCzwFpJDCIS0PZ3SbC+n62kcw/S2coIpjTodT/lXtGNsLS7j+pTl8//tGurdtwn3nDKF10z9frlRtR7VcwQijlgH3D2eEER/cbVRDIGwEZm+dzYO5D/JDwQ9OrEXb1Lac3vp0zml3ju+So9zl8MBNsOp3370Zo26B3pVfxxp4gJe/+I0npv6K1+vl/OG9OWvY/9xvw37IWmpghFFLQJcbxggjPrjbqIZAyAgUu4t5bcNrPLX2KdaXrnfa7Za5G1d0uuLPlxx99jE8/wAU7oC+/eGyW6Fx1Ve6Lli1mWtf/IaN24sZ3KsNE07bl8y0lJCfLx4VjTDigToYYcQHdxvVEAgJgRVFK3gk9xE+zvvYCcRLS0rj2BbH8q/2/6Jr5h+vWXU6LC6CR8fD1zMgI9OXMuSwE6ocy+3xcPd783j/22U0bZTOrScPYEDP6u0fIb1ADVUywqghYKvp1ggjPrjbqIZAtQh8u/VbJq2axLyCeSSR5KigTmtzGue2O5f05PTK2//2Mzw0Fjath7Yd4bLx0KVnleN9t3g9N7/6LVsKSjm6X2eu+8s+uFzJ1T5jvCoYYcQHeSOM+OBuoxoCVSKwqGARly65lCVFS5x7tnfL2o2rOl3FkKZDQkPuvRfgzafA44Ghh8M/rnO8qSor+YWl3PjqHL5dvIHW2RlMOnMQu3ZoHtpYcahlhBEH0DGVVHxQt1ENgSoQcHvdjF82npc3vkxachpHNDuCUR1H0Tkj9Nv12LoFHrgRfp3nu/v7/KthSNWxGa99uYhHP13gcMw5B/fivBFVB/7FcxKNMOKDvkkY8cHdRjUEKkXg8y2fc+XSK9nq3sq+jfdlcs/JNE+N4LT/3+/gwXGgS5c694DLb4e2ld+st2bLDq7492yWbchnzy7NmXj6IFo0zqiTM2WEEZ9pMcKID+42qiFQIQIF7gJGLx7NrG2zyEzOZGLXiRzZ8sjI0Xrmbpj+Hk5wxjGnwSkXVNnXC7MW8uT0X506Fx22G6cc0CvysWuwpRFGDYJbRddGGPHB3UY1BCpE4O0Nb3Prilsp9BZySNNDmNR9ElmuKALp1uXCg2Nh6UJo2hwuuB72qtwOsmDlZsa8Mod1eUUM6NGK20/bl8aZaXVutoww4jMlRhjxwd1GNQT+hMCKwhVcuPhCFhUton1qex7t9Si7NdoteqS+mALP3uOLzdhjoM9rqlHjCvt1uz3c/vb3fPLDKppmpTL2xAEMzmkb/TPEuAcjjBgDGmJ3RhghAmXVDIGaRuCh3Id4ZM0jThT3Ga3PYEyXMSQnxcC1taQYnpgIX02DtHQ44XyfeqqSMnfJBm5+7VvydpQwfPcOjD1pACl1zMXWCKOmV2PF/RthxAd3G9UQ+AMCP+f/zKjfR7GqeBU5GTmOdBGWV1R1eC5fDJPHwurl0KqdL22I/0rX8k2ViPDm1+bw2S9radU4nVtPGcje3epWFlsjjOomvGZ+b4RRM7har4ZAyAgo++x1v1/HR1s+IiM5g+s6XcdpbSuXAELuuHzFD16C158Atwf2P9Rnz3BVnALko7nLmPTePNweL38b3J3RR+8Z8bA10dAIoyZQrb5PI4zqMbIahkCNIvBF3hdc9ftVbCrbxL5N9uWhng/96UrVmDzA9q3w+O3w/VeQmQVnXALDjqmw6/VbC7jplTnMX7GF7m2yeeD8/WnVpO642BphxGRFhN2JEUbYkFkDQyB2CGwp3cKliy/lm/xvaJ7SnAldJjCyxcjYDVC+p/9+77sHfOsmX2zGFYrN6FjheG9//TsPfvIzHreXc4fvyrnD604gnxFGzS2Rqno2wogP7jaqIeAg8OK6O+lE0AAAIABJREFUF7lz5Z0Ue4s5rsVx3Nn9ztgYuivD1+uFlx+FT171xWYoMeHpl0Dyn43rKzZs55oXv2bFhh306pDNvWcPoWUTbRnxL0YY8ZkDI4z44G6jGgKsLlrtuNEuKFxAu7R23Nf9Pvo36V/zyGzZCA/eDL/95Esb8vdrYNCwP43r8XqZ/NFPvDF7KZlpLq45fi8O2SuM9CQ1+CZGGDUIbhVdG2HEB3cbNcERkOvspBWT+Pf6f5NMMhe2v5BRnUbVHipysX1qEhQVQN9+cNkEaNzkT+MvWLWF6178hvXbCjmgdzsn9XlmemrtPWclIxlhxGcKjDDig7uNmuAIzM+fz8WLL2ZtyVpyMnN4ctcnaZ/evvZQKS2B5x6AWR+AYj2OPR1O/Mefxi9ze5j0zo98/OMKslJTuPmkfhzQp/J8VLX1AkYYtYX0H8cxwogP7jZqAiNQ5C5i7LKxvLf5PdKT0rmm8zWc3vb02kdEMRn33QCrlkLLtr7b+Xrt/qfn+Py/uUx4+0fyi0o5bK9O3Pi3/iQn6+Lw+BUjjPhgb4QRH9xt1ARG4IONHzBm2RhKvCUclH0QD/Z60Im/iEv55HV45VHwuKH/ULhkLKT+MXfU9sISrn5uNj+t3EKnFo2cLLbd22XH5XEDgxphxAd+I4z44G6jJigC28q2MWrxKGZvn01zV3Pu6HoHw1r82eBca/DoStfHJsCczyA11ZfN9vAT/zT8pz+u4K735lNY4ubk/bsz6sg9au0RKxrICCM+8BthxAd3GzVBEfh669dctuQy8tx5jhvtxO4TcSVVfhNercC0YB5MvhnyNkHHbr7YjPZ/9IbauK2Ia16YzYLcrXRr3ZiJp+9LlzbxkzKMMGplZfxpECOM+OBuoyYoAk+veZq7Vt3lqKAe7P4gBzY/MP5I6Iq991+Et57xX+l6BJx3JaT9TzWl8I2npy/g2ZkLSXUlc+GhfTg5jndlGGHEZ9kYYcQHdxs1AREo9ZRy9e9XO8bu3pm9ebzn4+ySuUvdQGLbFrhfV7rOh4xM+Me1f7rSNXfjDq58/iuWb8xnj11acPdZQ8jOis9dGfWdMISaBygLYfbTgdaAF9gEFIXQRlUUillRpjC5K2hcd4j9BFczwogANGtiCESCwJKCJY4r7eLixRycfTD39biPJil/jn2IpO+YtPn2c3h8IhTkw667w6W3QgttVf8rj/7fz7zy5RIn3fmlR+zO8YO6xWTocDupb4ShK7AOA/YB+gK6YWQBcDWQV8nLq83fgZMAJW8RYWwGngce8hNOVbidD5znJw2RhNqrSJE4GXgkXNABI4wIQLMmhkAkCCjJ4NVLr2ZD6QbOaHMG47qMIykpvu6pf3gPqaZeegimvAVeDxx+ki9BYdAz/nfFJq5/aQ4b84sZ2L01E5wb+Wo/kK++EUZv4HO/pPA70BVYDEghua6CxaTrre4HtOl/CHznr6N+VgE3hSBp3AtcDigJzHogYCnTpq9Le9+PYBEbYUQAmjUxBCJB4M0Nb3LLiltQOvOxu4yNT+xFdQ++dhXcOwZWLYHmbeCiG6Hv/9KVlJS5ueOdH/i/H1fRNDON204ZwICebarrNea/r2+EodtEDgbm+zd6bdaSIA7wb+bBAOkIcTMwzk8ME8upj6SiKgmSGCoD927gHGCwn5xiMQlGGLFA0fowBEJA4JZlt/D8+ufpmdHTuSCpe2b3EFrFocpnH8Nz90NRIezeH0aP9+Wc8pcflm7g5le/Y3N+MYN3bc2EUweRkVbxvRo19fT1jTCCcRCSnwFSRlZEGIqj/wpYA1R++3r1yIowzgZE9yuqrx5SDdle3s7JyTlq6tSpdO5cNxKLhfTkVskQqEcIKI35aQtO47ei3zis+WE83PPhuqWOCsayrBQeux2+muoL4vubrnT9XyR6SWkZN7/2HV8sWEt2ZioTTh1Ivx61K2XUZ8JoAUwDRBwVEYaicmYA1wJPAPp/1ZVaaTawLcR1fxdwAXCd31guQ7fUYd+H2L6iajoWvJOTk3O0EUYUKFpTQ6AaBL7M+5LRv49mu3s7Z7c9m+t3ub5uY7bkF3hwLGxYA+06+9KGdOm185kVyHfnu/ModXs4bkAXrjh2r1olwIZMGJf57RdPAkrUspvfq6kZ8AUwGpgXwuoRYVzlt5HI4B1wr3gKuM1PIlV10wm4xW8kV3t5dclaNSQnJ6e9EUYIM2BVDIEIEXh69dPct/o+JzPtjbvcyElt5PtSx8uUN+Glh8FdBv32h0vGQbovhcn2ghKuf+kb5i7dSIfmjbjzjEH0bN+01l6oIRPGBGCM327xLnCf3ztKdyPe4TeA6+8VGcuDJ0BeWXLangvkA1KAyoj+N93D4v+7bCGVlS5+4pJEJBdcEYYkjL45OTmtjDBqba3bQAmGgBcvN/x+A29uepPWqa15oucT9G0s58o6XvK3wuRb4Kc5vitdz7kShmob8pWPvlvGvR/+RHGZh1P2687FR+xea1JGQyYMnepl9P4JGApsDVomDwJKgq/kLW9GsHy04cvr6lC/h9Z/wuxDEoZsGKaSChM4q24IhIrAxpKNXLL4Er7N/5aBjQfyRK8nyE6NX1qNUJ/bqedc6ToOtm32Xel62fidaUPW5RVw9fNfs2jNNrq1bcxdZw2mY4v/GcfDGifMyg2ZMP4JPA48ClxUDpdTgZf93lPjw8QsUP1c4BngQuCxMPuQh9ZbZvQOEzWrbgiEgcC87fOcgL3Vpas5u83Z3Nzl5lo7iYfxmBVXVU6Q156AD1/2xWaMOM6XNkTXu8ooO/W/vPj5YlKSk7ng0D6ctH/PqIcMpYOGTBiSKmb5A+vKX6l1gl+ykBQit9tIioL5nvaTkUgpnGJuteGgZXUNgQgQ+HDDh1y37DrKKOP2rrfz19Z/jaCXODbZsNZ3b8byhZDdHP5xPfTbz3mgjdsKuPzZ2Sxet50+HZs6tozWTRVhULOlPhOGTulf+j2f5PK6oxxUukbra79brcijNOj3kipuAM702yH0K8V4yFaRG2TXkOpJhury6T8k/70FjPDHhYSrkjLCqNl1bb0bAjyx+gnuWHUHXdK78FDPh+jbqB7YL8rP29wv4bHxkL8ddt3D5zXlTxvy4EfznXu/U5KTuOSIvpwwpEeNz3p9IwzldZK3kxSR8lZSWg5tvkr9odQg24Ffg8ghYMe4B9CPXGm1yctzSjaN4f6IbwEtKURR3TKIKwJcRTOgPuRV9Zs/0E/xHf/y9yMJ45IQosXLT6QRRo0vbRsgkRHQ3d1jlo7htY2vMaDxAB7t+Sit0nQmrGdFsRlPToIvPoaUNDjuTDhByg3Qvd83vDSHtdsK6de1JZPOHExWRs2mC6lvhKGNVp5J+/qnXf5kUuqJLPTnj/6o7I3+3zfyE4Uitdf6N3a5uS7yx1VMCVo+crOV5KH8UAFnbZGDPKykIJQEIw8n9anx3vCTS7AxPdTVaIQRKlJWzxCIAIEdZTs4a+FZ/Ljjx5236zV21Y5hOILHrbpJ7jJ44CZYtQyat4JR46D3Xni9Xu77YD5vz1lKeqqLq47ekyP6yymz5kp9IwxJGP2A5v7NO6BmEq3qd9rIFVtR3s1VaT0khaidvJukTiofuCeJpaW/j+BEhiIIEVM7vzQjN9wN5byuwp0hI4xwEbP6hkAYCOQW5XL6r6eTW5rLEU2P4O4ed5Pmik9K8DAeu/KqMz/wpQ0pKYa9BsNltznp0H9bncd1L37D2rxCdt+lOXedOZimjaStr5lS3wijZlCo/V6NMGofcxsxgRCYlz+PixZdxMayjZzQ8gQmdJtQfzykKpqnwgJ49Db47gtIz4TTLoZDjqfM7eX2t+c6SQkbp6dwwwn7cFBfJeWumWKEUTO4VterEUZ1CNnvDYEoEJi+ebrjIaWUIGe1OYsxXRTDW8/Lkl/hwZt8aUNatYUr73DShsxbtpEbX/mWzfkl7J/ThrEnD6BRes3YMoww4rOGjDDig7uNmiAIvLH+DSasnECpt5TRHUfzj/b/aBhv/vaz8M6/fbEZ+x8O/7wWd7KLiW9970gZGSnJjDt5AAf0kZNo7IsRRuwxDaVHI4xQULI6hkCECExeNZlH1j5Co+RGzpWs/bP/d7dEhF3WjWZbN8NDt/giwZU25LyrYP9D+GLBGsa/MZeCkjKO3GcXrv3rPiTXwCVRRhjxWQZGGPHB3UZNEASuWnIVb296mz6ZfXi1z6t160rWaOdAOaYmj4P8bdA1B665k+2NW3L1U58zf8UWOrbI4o4zB9GjbeyTEhphRDt5kbU3wogMN2tlCFSLwPqS9Vyw6ALHpfbYFsdyT497cCUFLsqstnndr6C0IU/eAZ99AsnJcMTJcNqFfPLDSu589wfK3B4uOGQ3zjho15i/ixFGzCENqUMjjJBgskqGQPgIzNoyiyuXXukYvC9qfxGjOynEqoGVzRvhnutg6a/QpDlcejMbew3k6idnsXD1Fnq0zeaO0wfRsWVsY0+MMOKzjoww4oO7jZoACDy/9nnGrxxPelI643YZxwltlDquARZd6frve6G4GPYejHf0bdw7bQlvf7mIjFQX1xy/F4ftrWxHsStGGLHDMpyejDDCQcvqGgJhIDBxxUSeWvsUHdI6cG/3exmYPTCM1vWoakkRPD4Rvp4BKalw0vksGHA8Y577D+vyCjl49/bcdspAXFJbxagYYcQIyDC7McIIEzCrbgiEgkChu5DRS0YzNW8q+zTax7nDu126kjQ00LJ8kS+j7fpcaNkWrruLW+cWMeXrRWRnpTLupAEM2rVtzF7eCCNmUIbVkRFGWHBZZUMgNAQCBu95O+YxsMlAhzBapirjTwMu770Ibz4FMoYfdDgzB57GHR//yvYdBRzTvwtXH7c3Ka7YSBlGGPFZR0YY8cHdRm3gCJR4Srhh6Q28u+ldsl3ZjO0ylmNbHduw31ppQ5ScUO626Rnk/e1Crt/QmR9/zaVTq0ZMOmMQ3drG5qZBI4z4LCUjjPjgbqMmAAKzt87myt+vZEPZBvZrsh8P93qYepupNtT5mjcHHh4HO3Rvxm68svdZPP7TDrzFRZw/IoezDs4Jtacq6xlhxATGsDsxwggbMmtgCISIgBfGrxjPS+tfcuIvrup4Fee01w0HDbh4PPDa4/DRq+BKYsugI7k2eTA/5+bRtUWW797vGLjYGmHEZw0ZYcQHdxs1QRCYu30uoxaPcrLVDmw80Llxr3mqbjdowCVvE9x1DSzVla5NeazbX3mhtDPppcVcrBv5BneP+uWNMKKGMKIOjDAigs0aGQKhIaAb925ceiOvb3ydjmkdHbXU7o12D61xfa71+Sfw/ANQVsSyFr24tvkRrChJZ0j35txyygCaZEZ3J4gRRnwWhxFGfHC3URMEARHG1Uuu5p3N77B3o70db6n26TWTwbVOQSrV1FOT4POPIS2V15sN5uFmB5DsdXPjX/ZixJ6do3pcI4yo4Iu4sRFGxNBZQ0OgegTWFK/hjF/PYEXJCkY2Hcl9Pe4jw5VRfcOGUEOxGfffBBtXsy2zGWNaH8uclI4M79WcsScNIDMtJeK3NMKIGLqoGhphRAWfNTYEqkbg661fc9nvl5FXlseJrU5kfLfxiQXZx6/B609Akofvsnpwc8sjcWc0YvxJ+zCwZ5uIsTDCiBi6qBoaYUQFnzU2BKpG4K0NbzmeUsWeYi7ucDEXd7w4sSArLYEHboYfvoSMdCY3H8ZzWftwxr6dGX30HhFjYYQRMXRRNTTCiAo+a2wIVI3A5NzJPLrmUecCJXlIDcoelHiQ/TwXHh0P+VvIzWzD9S2OZG12J+46ZW/26toqIjyMMCKCLepGRhhRQ2gdGAKVI3Drslt5ccOLtEltw5t93mzY+aSqWgjvPOe70tUF05rswa1NhnH6sN78a2SfiJaPEUZEsEXdyAgjagitA0OgcgQez32cyWsmk5KUwq1dbm346UEqg0KxGfdcD0sXUJrRiLHNDmNpryE8dsbeNG0UvhOAEUZ8vjojjPjgbqMmCAJTN0/lumXXscO9g1Nbn8rYrmMT5M0reM1vZsEzd0PRdhZkdObG1kdzxl8O4C/9O4WNiRFG2JDFpIERRkxgtE4MgYoRWFm4kjN/O5PcklzHrfb+HveT7kpPXLhEGDPehzQXz6b354chJ3HnqQPITA0vi60RRnyWkBFGfHC3URMEAbfXzZjfx/DGpjfIychxIr27Z0afGqPewpe7zBebsXY5m1ObMqnTsRxz7t/Yv1t46VKMMOKzAoww4oO7jZpACLy74V3GLBuDGzcTukzgb23+lkBvX8GrTn8fXn4I3CV8k9qFxSdewWmH7kVSGKgYYYQBVgyrGmHEEEzryhCoCIH5+fO5ZPEljlrqlNancGvXW53stQlbigrhkdvgu89wp2XwRvcjGXTpKLo1Cz2/lBFGfFaPEUZ8cLdREwgBRXmPWjSK2fmz2T1zd57c9Ulap7VOIAQqeNVf58PDt8LWDaxKac7as66j/8GDQ5YyjDDis3yMMOKDu42aYAiMXzaeFza8QFNXU8fwvV/T/RIMgQpeV7EZbz8LXg+b9hlOo0vGkJEempRhhBGf5WOEER/cbdQEQ+DN9W8ybuU4CtwFXN7xckZ1HJVgCPz5db1bNuJ54GZcv83H7Uqj7J/XkT700JBwMcIICaaYVzLCiDmk1qEh8GcEftvxGxcsvoDM5EwnCWGDv3kvhEXgBbZ/9RnJj00gpUMnSo8/h8aDDwxJLWWEEQLANVDFCKMGQLUuDYHyCJR5y5Dxu31ae1qmtiQtOTTVS0NHsriwmJKf55LZrSdJrdooc0hIxQgjJJhiXskII+aQWoeGgCFQ0wgYYdQ0whX3b4QRH9xtVEPAEIgCASOMKMCLoqkRRhTgWVNDwBCIDwJGGPHB3QgjPrjbqIaAIRAFAkYYUYAXRVMjjCjAs6aGgCEQHwSMMOKDuxFGfHC3UQ0BQyAKBIwwogAviqZGGFGAZ00NAUMgPggYYcQHdyOM+OBuoxoChkAUCBhhRAFeFE2NMKIAz5oaAoZAfBAwwogP7kYY8cHdRjUEDIEoEDDCiAK8KJoaYUQBnjU1BAyB+CBghBEf3I0w4oO7jWoIGAJRIGCEEQV4UTQ1wogCPGtqCBgC8UHACCM+uBthxAd3G9UQMASiQMAIIwrwomhqhBEFeNbUEDAE4oOAEUZ8cDfCiA/uNqohYAhEgYARRhTgRdHUIYzevXsfOX36dDp06BBFV9bUEDAEDIHaQWDOnDmMHDmS7du3PwhcVhujJtXGIHV8DBHGGzk5OUfNmDHDCKOOT5Y9niFgCPgQ+PbbbxkxYoQI4wFgdG3gYoQBjYB3s7OzRx566KFkZ2fj8XhqA3sbwxAwBAyBiBBwuVysWbOGqVOnUlpa+jTwD0BXhNdoMcKAJsB7wEHA1toAvUZntPrOxYYZ+IhyB1AMId05X33PdbeGPqTGQIp/juvuk8bmyfS+qf53LgIKgOTYdF1ne9E7Z/vX8vYE+I71vlrPTYHngPOAGj/pGmHg3Ln+OtAPONv/cTVkXMqAYcDtwFhgKj4MGnJxAxOAPsCpQGkDJ0m97z7APcAzwAv+zaUhz7E2S6lmmgMXJsB3rPeVwfVt4BZgfG1MbkPeGEPFTxiIMHKAPUNtVM/rHSo1HHAy8EE9f5dQH1+nsEFA71Ab1PN6OgB9CtwMPFLP3yXUx5emoC0wJAEkDGHSGljmJ4xJoYIUTT0jDJ86RoSh0+e+/pNJNJjWh7bHAK8BZ8lDrD48cAye8SVgALC7X8KIQZd1uov9/IeB24D76/STxu7hPgTa+CVoqVsbetkF+NVPGHfWxssaYfgI4w0/YQxMIMIQSZ6ZQITxsp8w+iYQYWgDFWHcVxubSR0Y4yM/YRzst8/VgUeq0UcQYSz0E8YdNTqSv3MjDB9hSD2jjWSvBFloxwPvAKf4JY3aWGvxHkOHAkmQPROEMA4ApvjtVHfHG/xaGl8qOKmk9gfya2nMeA7Txa+SutFvo6vxZzHC8EGsDbQl8HyCbCY9/O+sE6hOKIlQjgbaA3JBrHFvkjoAaEfgb8CXwHd14Hlq4xH0vlnAKwnyHcsrTO60/wG+qQ2AjTBqA2UbwxAwBAyBBoCAEUYDmER7BUPAEDAEagMBI4zaQNnGMAQMAUOgASBghNEAJtFewRAwBAyB2kDACKM2ULYxDAFDwBBoAAgYYTSASbRXMAQMAUOgNhBo6ISR7o+tUPTnOmAeUBImsHLTU8qQVsBq4Kc67rKnYB6lv9Dc/gKsDON91Ua+3fpRsr5NwII6nrAvzT8/7YAN/jlWwr1Iy67+5IzCbUukndRwu07+QFMlFPwNWBrheHrXbv61shZYAihxX10rSqSob1Bu0Rv9c1wY5kPKbV7fRTP/epY7udZLXS16Tr2v3l3zG8m8yLV6N3/iyWjWyU6MGjJh7AFMBA7z55XRx6VcMzf4w+lDWShK4KaQeyXrk+9+IMjvev/HFUoftVVHC+tfwNX+pGQadxVwV4i5hJR76DpgqJ8claBPhPstcK8/fUptvUuo4yieREFpirFQwj1l71Swmt5DxB5uORZ41k+W//RnAQ23j5qsr/dTVtJrgK7+da2NXpHcD/szD4cyvkhC60SBmzoYKCGl+n7KfxGP5r6uFAVaKrHeX/3vq0SZM4Arw5jj04Gr/IdHEY2yNf/X/20oMWNdKif631Vkrvx2OhBpfSsoMZzyd0D7lA5/2rtEtEpGqcuWIp7fhkoYSvkrgJU76CJgtj99ucD6AjguhNOjMkEq1YAm7VJ/YMyR/iyvnwF/qWMnb5HFY/4NUwnnNLfK0DrCv8loI6yqnAvc5CdV5Zfa5j/VKeWATmf6YP8vnBVbw3WVeO0tP8Hp8hhtIkpRr7xJIgt9ZLlhPIPmW2tGEf8qwvOJMNrXRlUFpili/XM/KSo1vTIOi+hCfV5JyspsoFxTOlBprkW2ioKXlKbDgdKh14WizLPvA4paF0lq/SmB5EPAYuAoYHk1DzrS/x1LOyCSlGQhEtK7dwdO8uNRF95Xz6A1JyKXNkRzJalI7/lxGA8oglQQ8lfAGEAkqT1BOeQu8R8uwujuf1UbKmFc7l/4V5TLo6OTiiSMMwAlo6uqaEHppHq+P0V0oK5O7DqtnOaPKI0I+Bg3kiQwx39alISgj0NFaRIUBaoN4UBgfRXjarNQ0Yk1uCiz7Sf+j06kodNoXSg6COhUXX6OA3Nfft6qe2ZtlDoQKDJap3hJGE9W16gWfy9JQAcVSQeSBpWlNDDHX/tPkTogVaVG0+lcErNO5+dUIkFpT6jxi3hCxO0EP6Hpu9VhJlB0DcG//ZuhvtOqiuZQp22tXaXDCRQdLmb5JWdt0HXlnSU5SiKQdkASgt49HMLQ4W66P5OtDgUBQtUhWnuBVF3693BU1TtBa4iEIXFTEoU2QCUTFPCBIjFvrl/KkISgE1pFRX1ItSHpQievFUGVlNhspl+0q5V7dEP4uEQG2kwquttXyeeUa0anC6UCCbdIjzrfTyRaaJHoUsMds7r6Ui/qlKycQf2DNk+105xJjaaPQ+8ssqyu6IPUAULZezv7T7B1jTAO8UtAk/0Sb/A76fQtIqguN5iw+cGPjzbMuly0N0lFJslX32BwehN92yJJfduSIKqyWSlNiHDZ239qD7yz7EDaTHUY0jqpK4QRPCf6bvX9hkMYek9hI0lUyUWDi1KgS8o63L+/hT3/DZEwpNcWYSjtr+wXwcYxGbC18MSyEm0rY1kZybUBy+irE3awiK6b6hb5DVH6iOuC+K4LVCRyjvJvdsELQSdtfXjlT+KhLhZtyjqJST2nE18oG3CofUdaT6clfRR6luHlJCedsEQWLfzqJeluqypaC1Jn6VCgnGKSHiVF1jXC0IeuD14bqE7XwUWSkeZHUpKkh8qKNkapeKSm0J9avwFnDklWUoPUlaI51nesb1G2xOBvVbdkaqOXSklkEnwoLP/8AWlEkoi+EUnIOnBonkWyFX0zdQUDSVW3hkkYsrdqPV/rXy/B7yJV1Yt+O5UOl2GXhkgYYljZKSQFSLcbXPS++jCkF9RpWaRSUdFCVB8iF9k7ypfvAXkgaLFWp0MNe1IiaPAocEElqjbpaHX3hU4q+mDCKYHbCCXOC8u6ctmS7A2SIrRRiNB1tW6giNCn+clC0ofIvaqiTUOShTbPn/1qAN1GWNcII6Ai1XrUZh9cpIaUXUPqFz13ZUVqKNXRLYs6WGnjlMQoyUMHH6lglZyxLhTNsb4zHfikatPhLVCkgpUDiw59sm/IgF1ZkTOIyFa4BDyF5EkoW5UulpLTRF1Rs5Z/h0gIQ6pyScsiB6X0Dy46QMsOJOO3CDPs0hAJQ4tL0oFUStroyhcRiTYSEYY2iIqKLlMSYYipteGWLyIdEZNOPlqE8S6SICRJVKSSkOpN1zjKeC2daKhFm4kIRkZVbTIXR+NdEeqgIdaT54eyc8oNVB9BcCprqRN1+tRmIpVkVZuJ1DI6mUv0D1wypE1Tm7OygArXulICtrMjKnA+0FrWmpTkIQmksqJ3etzvEKFNQ6dXXTSktawNONN/W11dWNPa1HVgk/OFvum8oJcSCWhN6zQtspSaraqimyVlC5DHkex7UmlpnWh9yxmkIRGGvlM5BUgbIIyCi6Rx2TdElKoXdmmIhKFNXKetyiQMqSvkm6yPTDEGFRV5UagPGZKlpihftJBlnNJCDhgfwwY/hg20CegEVdGpQm56uiwpXAkjoJqRDlgbTV26wUzSneZGagpJGNpUAkVqR0kYcqvWwaCyzU8bhjxPFJcjnW6gSKWjU6dUGfI0qStFhC81Q0WSnk7ZOuCI4DRXlRVJGNogf/SfzIPnVHed60SqTVRrJd6lKglDG7+kLF3FqnevyoVaeMh7UJKTvAZFPEoLLs86qWl1iq+V+7AjADQSCUN2C63bipyZVZuPAAAgAElEQVRyAnYwuWHr3cMuDZEwtNlL9ynpQRtBsGFbm4Q2e+ltyxuzg8GT3lSEocAegRxsVFMfUnPIZVMGt7pwUUvA+0ueQ1JPBRedOJ/xi6A6VYZSAqdsqbIuDMEFOZQ+Y1lH+m1JGPIn1ykz2E4h24UOBZpjXcdamWeYHBYkVejjko1GRCObiE7w2pT17iIeifBV6chj+V5V9SWyEGlIfVY+dkDPLPKrbiMIeB1Jj13eICo1rQI9pa6S1BbvItuS5liutfIKC54DeYxJitS3Lkky2Ckl+Lk1pyJH2TwkRSl4N1CkutQ3rvWivaAuBvFFQhhyo9e61YGv/PcuDYQOgPIkjOja3oZIGBKrtdAChu01QYtELolaQCINGQor85JSH/pwJEVoQQb78+tUow1JG7N8mutC0SlbKriKdJNSKY3zx43Is6i6opOXjKfyqNKpsy5JFoFnl7pMzycJorwdSZuI5lc/2vgqM9JLr6131WFAKg4VecqIjPQjqUVEpI1V/uzxLgHDdkVzHHAlrsxVNvDsWrt6F7mXllfXakOVakfeNRWpYWv7/TXHInNtclItBqudFIOjQ6HmRweGyqK+5QAhFZT2A6kfy3tCiTgVr6M1VBfUcOUxjoQwRK5yCNG7yT08uAQOllpLItywS0MkDIEgLxCJn+X10BXpp0UOWkwy/uljCiwqMbBOodo0Xw1CVpuvNmFNRnXBcGFPSIQNdFqSEVjPLhE94Iuvk5jITRugvJ0C8Rmy0Yg81SZwstIHKsO5vCd0CpFKpi7fTCeRWptn+TnW/yv4STpa6WpVpILQ+4sEpOtX0clVUogIJRB7IF22vGZ0OpNdQzYBGVujSTUS4ZT+qZlOwpKEtAlK7RqQnALeRDpFi0AD/y6jtozZUtcEPIz0zjoIyXVY5PF70Cgy/ss9t/x6j9XzR9KP4qUkTcn2FnxndcAuF6xm1TcQmGMRhL4FaQNkOJcLrdTHwaQglZckDM2/sNgcyQPWcJuAu7RIUXNfvkgqlIOO7HQB5xuRqd5LjgE67Aa+b/2/9gLZ//TvEaWTaaiEoY1AAMtwpo1DUoUWjIxBAlcMG1Bj6EQqFZMMqLJtBHJNaUOVOkKbjTYnqbi0sPRhybtK3ipVBcLV8Fr6U/c6LUsloc1evvqaW+njdZIs7zoYMJLrwwtIHQF1hToWaWgzEZmqH3lLaeFJTRNsfKztdwweLxCJr9gavZ9sGrqT/QH/s0odGfiINPciR9mbNK9VFW1O8pKqa0ZvPbPUUc/59fcygkslJylXG2t5NUMg/kaHnmAXShk+pf/XetZaDpzS5ZotZxG53taFWBu9rzY/OSXou9Q3KKlC3k1a3/KMkyou4AWnQ5BUanovnbID6S8CRmDZePS+Ik+tHfUndbMOfzL+15WiNSzi02FNqlG9o2wwcnmWRkSSdYAEhIPmX9Jy8L3tOvhJAyJHBv27sNC/SQLVQUjrO6K4k4ZKGJp8eU+IIGQgFQnIUKYNQxtBsHir04f0vzp9SPwN9phQH5oseVXolBmwX0i60OKsS0VqFRkslSIiIBlIahA5SLQNVs1IAhMOkiJ0GlGRrUISWOA0rdxCgSLshI/q1wV9fuC5pEaRNKHTdGB+NMfCIDjQS5uJPEZE9CLJqorIR3hpA64uG0Btz7+IWxKu5i4gFelPEbmkouDEmnKCEPnJ9iGnh+Ai4tEmqfWszUTzq29C716dG3Jtv7MOBFrDskdpjvWsUjPLXicSCBSpj5XmRKk/9H6B9S7MpG3QZqnvQe+rtS3cpCHQN1OZarq231XjaW71TPqGgyV8PbOkIDm2BLw7dSBU2iJ9z8FrVe+mf9NhQcSgH+Gm95XUEnEsVUMmDIGvE4rEd4niAlubSPnUCZqIAKkE2zsCi0VkIdaXTUSnMfUR7Pcfj0VV1Zh6VklNWiSSmioKxpJ6Q6oMpQEJ6H/1//p3Fa2L4LWhv+ujEj51zQVR0qTmWM+uudXGV96AqY9FEevaUCua42A8lU5FKhuJ7MG+/3VpnuUB1ss/R5pjSdDli+ZT6itJwRU5ZugdtRkLG+El1VVd2jiD3ydg+NZcS8LVmi6fwkbfseZYhFD+d+oroL6R6koxJ5rfunbo03NqzvQe+n4DpCHSE9np29OBKHCo054kTGTMr0gqFMlqjvX9SmNQnftxtWu8oRNGtQBYBUPAEDAEDIHQEDDCCA0nq2UIGAKGQMIjYISR8EvAADAEDAFDIDQEjDBCw8lqGQKGgCGQ8AgYYST8EjAADAFDwBAIDQEjjNBwslqGgCFgCCQ8AkYYCb8EDABDwBAwBEJDwAgjNJysliFgCBgCCY+AEUbCLwEDwBAwBAyB0BAwwggNJ6tlCBgChkDCI2CEkfBLwAAwBAwBQyA0BIwwQsPJahkChoAhkPAIGGEk/BIwAAwBQ8AQCA0BI4zQcLJahoAhYAgkPAJGGAm/BAwAQ8AQMARCQ8AIIzScrJYhYAgYAgmPgBFGwi8BA8AQMAQMgdAQMMIIDSerZQgYAoZAwiNghJHwS8AAMAQMAUMgNASMMELDyWoZAoaAIZDwCBhhJPwSMAAMAUPAEAgNASOM0HCyWoaAIWAIJDwCRhgJvwQMAEPAEDAEQkPACCM0nKyWIWAIGAIJj4ARRsIvAQPAEDAEDIHQEDDCCA0nq2UIGAKGQMIjYISR8EvAADAEDAFDIDQEjDBCw8lqGQKGgCGQ8AgYYST8EjAADAFDwBAIDQEjjNBwslqGgCFgCCQ8AkYYCb8EEgOAL/ii+Ta2ZaeQUngYh62v6K0/5uN0oLV+58K15TAO21HX0JnGtJbFFDf2v8cGwFv+GfUeLlxt0kjT7/KGMSy/rr2HPU/9RMAIo37Omz11mAhMY9o9WWSdUEzx+hJKTj6Mw5aW72IGMy5NI21UKaXeUkpvOJRD3whzmBqvPp3pk9NJP8b/Hn8/giPmlx90OtPPSSf9pjLKPG7cE0Yw4t81/mA2QEIgYISRENNsLzmVqW+1pOVfCymkiKKrRzDi7mBUZjKzcRll01rQYlAxzn8XDGPY43UNualM/Sib7CPduPUe1w5n+KTgZ/yO71K3svWjpjQ9pJRSdrDj2pGM/EOduvZO9jz1BwEjjPozV/akUSDwKZ++kUzyUckkrwa2unEPP4RDtga6nMa0kYAkii1JJHVNJvmfwxj2VGVDSu1zJEcWR/FIETUVYbhw9dVzAvlZZB01mMHbAp1NZ/p+XrwfJJG0CujpwTPuEA65K6LBrJEhUA4BIwxbEgmBwFSmvpNM8mAv3reTSDrFg+e0QzhkSuDlpzL1rlRST/Pgec2F63Iv3n8ezMFP6vfTmHaIC9cNSSTdWUhhbhppkk5EKqvcuG8fychpkYI4jWlHe/GOSiJp3EhGzg70M5OZKcA4D562ZZSNDthTPuXTj124+njx6tn0TH8fwYhXgghjchJJQzx4nkwi6SEv3htMwoh0dqxdeQSMMGxNJAQCU5jybiqpQ4HTyih7JJnk10Yycoxe/lM+7QDMceH6dxJJq9NJf7iU0p2EMZ3p/8gm+4mtbP0KKAGKk0nemkzygUkkZXnwnD2MYe9GAuR0po9uQpP78sn/23CGvxXoQ6qlPPKmJZHUI420PYYyVBKFnvXjFFL2BE724n0kiaTvhjP8fP1uClO6pZL6nySSXnbj/syF6wM3blNJRTIx1qZCBIwwbGEkBAIijBRShqeQ0r+Y4r9L5ZROev+hDP19ClMudeG6y4t3QCqpQ9JIe7yEkp2EMZOZZ4tMSindlETSWcMZ/rFAm8GMQSmkTCuhRGRz1DCGFYUL5gxmXJRM8sMePMcPZ/h7wYSxjW3ve/B0c+EaPIxheUGE0c+Fa2ARRRe5cJ1VRtkeh3P45pnMlOT0XBJJw4FWySS/W0aZEUa4k2L1K0XACMMWR0Ig4CeMEWmk7VVMcQbwowvXpcMY9tgMZnzixdtoMYtH5JBzQRppD5YnjEwy/72DHQ+NYMSoYMCmMU2Sxb4uXPsNY9iycMGMhDBcuAaUUrpXGmkdvHi/9OIVKTwwnelvePB038KWfVvR6rhkkt8ywgh3Rqx+VQgYYdj6SAgE/CopGbb7f87ni4Yy9HNgnQfPeBeuKWWUPXQoh946i1lXpJF2TznCOCeLrGcLKBg9jGEPBAM2k5mTvXhPAw4czvD/hgtmpIThxTt4JCN/lxE8meQmwFVevLOA8SMZeftMZp6cRNKrRhjhzojVN8KwNZDwCAQII4kkqXd+nsa024ELvXh/SCFlt2SShxzEQUtnMvPKdNLvrogwtrN9tE7yFRDG6UkkHah+wwU6QBhJJB13EAe9H2jvxZsyi1nvu3F3L6+SkoThxr3/oRy6aCpTR8kg78a9LImkFmWUHXk4hy+WeiqJpFeMMMKdEatvhGFrIOERCBCGC5eI4afpTO8odU5rWnfZyMZHRzDiIoFUFWHkk3/5CEbcHwzmDGY8JEN6pIQxnekXJJP8qBfvccMZvpMw5CXlwfOxF+8uVRHGF3yxayml37akZfYmNr02nOGnKvrbCCPhl3yNAGAqqRqB1TqtawiUJww931SmXphCykEePA+OYIQ8oGqdMGYw4wTg9SSS/hUc9zGTmV2Bzz145I01NNjoHSxh+N9jdCqp+5dR9txIRn7ofw+TMOraImwAz2OE0QAm0V6hegQ+5dMPU0g5JIWUgQdy4J/SaQR6mMWsq7PImlRI4QUHcZAT6f0Zn53XmMZPb2XrlcMZfm/waNOZ/mgSSWfI6C3Jpfon+WONmcxUcN2XwEYv3hNHMGLBdKb3SSb5nkY0Ojyf/PnJJB8URBifykPKi3fQSEb+Vtl4M5hxWhppLxVRNGYkIyeG+1xW3xCoCAEjDFsXCYHAp3z6ugvXsHTSDz6AAyo1Ts9k5mUppNxZSulFwxn+jP+0fkY66U8XUnjlCEZIBbWzTGf6fV68J6eRNvJADvwlXDC9eJNmMetfSSTd48FT6sW70ovXlUzyf4BebtzZwM6odHllJZPcr4SS4bJVVDbedKafmETS8x48Ctz7A8mF+4xW3xAIIGCEYWshIRD4lE/3BlqmkvpNVdlbpzO9Sxllu7lx/3QkRyq9Bv/hPx0KKdwnmeSfRzBieTBgU5nax4OnfRppc6LJCjuNaQoqPCSJpDQXrm8O5uB3pjJ1jxRSmgJfD2NYmcadzvR+ySRnN6HJnAEMKKhs8mYys10ZZXulkLIwEnffhFgU9pJhI2CEETZk1sAQMAQMgcREwAgjMefd3toQMAQMgbARMMIIGzJrYAgYAoZAYiJghJGY825vbQgYAoZA2AgYYYQNmTUwBAwBQyAxETDCSMx5t7c2BAwBQyBsBIwwykE2jnHJQxiSOZvZheN0f00EJRZ9RDBsrTX5gA+yXLjc8bhxrtZeso4M9BVfZeaR5zGs68iEJPhjGGH4F4AurNnGtlOTSDo+iaQuXrzLPfw/e+cBXVWR//HvzC2vpdBrygtiL/t3UVFUhBDA3nZBhRRABddVXJGSgCU2IMG2drBAEkAF166odMEurqu7rqti8pKACFKSl7x27535nwkJJEAgeQlJXjJzDkdP3tTPzL3fO+33Y2/3RM8lp+AU4TTniEG47RRe2yjo5QASCUhhCKE3y1H+8miMblAeRyykFSIIu0Yc/FwOfh6A0zh4EgcPUNB/mTDfGomRKxtSrXVYJ25aX2XCtInLaTVpdOhKEMEVyUhe2pB82mqcD/CBS4f+Fx36sUEEbQR7Hy8KSkyYlUEEZ9fc7ThSG4SvDQBpFqwzKGiIg29gYIuEwcEjpW3Lv6/CquMIyO0qVOF4itfUVfy/Bs1vwbIA5A3F0K/qa8cyLFO6o/s4DdqZgrPgK+ISECKYc/Bnh2DIPu+FbZlHpNVNCkZ1j32ID3OccE4PIvgxAVktbtfq0M/zw/9YZ3SefgbOMA7XudUv1cc0aDcHEdygQFlrwRpmh13k8cBwDL8r0gZHTX3FJTAO/j4DO4WDf0BB/8nBOwO4zgGHFkAg68Ab0Idq62qszu6ETvd44f2EgZUSkCrR0KCpQQTfHIZhCyOVkaj3WqztZsHaqEHrJwwHipvb4mUm/lmwKgwYd47EyJIjtXEN1gyjoC9bsMTzmQ8gioGNp6D/DSF0+UW4qNF+N45UZkv9vh7rT7RgZSlQXDWCQUAsC5ZThXqpCTMQRHDQxbj4n/XVaT7ma8fi2HcccIwIIigMNFYKXaagVbphwHgsBSkbWqpNHakcKRh7fTZfCEC4vlwuXHMOx/CyZVjm6IquL+rQrzVgXFLjZa2+wfEhPrzYDvu7FqxXAIwT3tfWYm2nat/KV5swLxqBER9G4uDagA2dDRhXcfBvNmDDNzVLddU3kV+3YInbyOcezraRaPdqrL6Tgt4vbjQPxdCw/WC3VYarsKqrMD3FwMRsYuhluKzem9j1tUEsQfnge0/45RY+NoZh2Bci7iqsyhBOnPzwP5+ClBvbKoNw6/UO3jnRCednAL4iICNrbrYfKj8hGMfhuDc5+B+iEDXgLJy1LdxyZbrGEejwgiFs+azF2ucIyDgT5pDhGC5s+FSFlVh5ngZttQnzuRSk3HI4tMKmkAbtbwEEhozAiPW1vs7PICCfmTBfTkFKauO6p+3HXo3VT2vQ/sLARgzBkMMuTdUIRgihc0diZJV12PYUhGBw8I8o6O5hGCaW7xodVmFVigOOD33wPTccwyfVZCDG6RqseRfAMAvWKZG+NHUgmJVYOTUKUfN88E0ehmFPHA5c9QzjLQJycjSiTziciZRGd4BMcFgCHV4wxLozBf1AgeKu9pWwb8ngI3zU3YT5GQffuRM7zxmN0WJ99aDwHt6LscH2uVg62ImdJ47G6IpaghHHwTdy8K07sXPYaIz2t6cxuQZrnicg13PwIclI3ieUh2rjWqydRUAesGDdasH6r4ijQPlhGIZtaQ9MhGAQkHViKUmBMkWsqQPYE0Dgm4ZuWq/BmvuccN7lg+/PyUj+R20uq7Aqywnn7AACGclIFktV7SJ8jI97BBH8qtro4sChGFplw6u+UC0Yb3DwswBMABDk4H4O/q1YHWgXUNpoIzq8YAhRMGAI89LBClQMugJXeGv6ahmW6d3RXbi9FGvSA+p7sb2Ft5KiEf2LcJFJQMRyS5WhOBGql6XEnoizDGXnXY2rd7bRsdDoaq3ACrcOfT0HNwjIBUd68a/CqrujEX1vJSrFmrNLgSI2KDdbsF7i4E+mIOW3RleiDSUQexgMbI0NtlODCAZUqPZqC7QbLFhPD8fwOgJwqKqvwZrFFHSsAeOc4Rgulmj2hVVYNdEBx3xhNbc9WaBdgzWjHXC84oPv0WEYNuVIXVq9JPW6HfZL/PBX1uyHcPCvASz4Hb8viuRDJkdqf2v+LgUDH/VmYF8xsK0xiBlUe3Obg9O1WPsBgHMsWOIBPqS/A7GW74Dj2wACb27ExqtrH8etPjmzwoIVb8EaOBIjt7dmhzdX2WKPpzu6v+mAI6UCFeNTkJJ3pLyFyW0KehYDW8HBSxUoJ3HwW6MQlVyO8uV++MeFs+5/pHJb6vd38E5nBxxTNGjbQwhVzbYUKBczsOkUNMqEed3hREMcxz4f579KQa+koH840L/GOqxLU6DkGzBmJSNZuJiN+FC91JZPQYU59qENOd0kPuS6oZswQ68xsJUcXHzkDTFh3uGCq78f/qwN2JAb7rH4iId6FBsgBQMf9TZhfklAtu3AjkG1v0yEYKzG6pUE5Czh87k+n81rsfYUDdp3IYTe+ggfXVV7oC7Dsqhu6LYCQF8DxtntQTDEEeQ92POsE84Jfvizh2HYveGOUSE83dDtBRXqdUEE/9yQr/Bwy2qBdOJ52ndUtKa8VVh1jgJFiOQWBjY4BSmHnGVWC8ZyCnqVBev/UpBSx9HTGqxJV6HmhRASPi7ahWB8iA+PVaF+ycCKdmHXebWXcw/TX4fkvBIrhTvbFQysBwU9LxnJ/2uBPu9QRXR4waheRtggjvY54Rx0Ns4urxkBa7HWTkDEqZc4L7x/vAJXHHLJ5F28m+iAYzMBERu5ybWXpMQJoyCCayio7oPvvEtx6e5IHmHipXYeznvGDvtEH3yPDMfwaQQkrAuONRzEzMMG27IQQvcnI/nuSOZTX91XYuW7FHQIARmUjOR/1RdvDdbkKVDSgwieNwIjxFJp7SWpSXbYn/XDP2U4hj/aHjitxMppMYjJrUTllGQkN7lNa7DmEQp6exDBy0di5NvtgVFbakOHFwxxjFFcGrNgHS/WjWufca++fyA2s4uTkSwc3BwyiGUnDdpHHLwvAzu+9sbbB/ggXoX6CQcvCiGU0tDNz7Y0SGrqUn3UeI4LrtsqUPG4AuWOwx1/bGgbVmP1VRq01wwYc4dhWFZD00VSPOEpj4OPpKDnDsMwsdZ+yCAOBjjhfKAMZWNGYMRLtSOtwZq77LDfF0TwuqEY+nIktf9QdRX7eybMjyloJw3aGYMx+NemtmklVs7ToU8Vx8BTkPJGU/OT6esS6PCCIXCsxuonFCi3MLCUZCSLDeqqIC5QidO1JsxHR2DEHeJvC7HQ3hM9++rQK2pv0n6ID2c74cwKIXRhMpLFvkdVWIu156lQNwQRXJCClH3HJCNtIIrbtT3QI1fc0hUv9hSkzKyvDcJ0iFiCY2Dl9c3KaqddiZVPOOG8xQff9cMxvMotansK7+P9/nbYxUVO6oPvrMtwWdWpsHfxbi8C4nLAsUXc2xF/E8tXGrQNIYSWDcfwMTUcqg9grOLgp1qw/jAcw4sjnZE4QkxBxd2kRclIFqedDgpihv4bfuvJwH4djdGHPQFVvV/4gTigokIVPtbrvfwX6exaq/5SMPbftxAD7RMbbDeci3M9Yj2Ugz+vQRtiwRqZgpS11eJyljgNxcHfqP1Ar8bqwQqUVRYscQ5fXNwrXYu1bg6+UIU6wICRUnMJq7U6O9xyxdIcA8uOQcyMcpR/QUHvoKCVJkxNgwYDBnToP52P86uW28RFSBXqOybMJSlIyRB/q56FZViwfhNmV2ywBYW/ahPm5S64pgcQ+IKDXx7JJ6U+wkenmTCHMbBvKOguE6a45R1HQO52wHGmD767U5AiLi6K02FkNVa/REAuM2Emj8RIMZOFOAHUH/1fESZqTJjXjMCI5dnIVgdj8JRoROeUo7zdzMJWYuVTdthvNmBcmYzkNw81PldjdaYTzjmVqLwpBSnzRZz1WJ8UQuhKAMKH+naxnExBuwO4OQpRV3vhfS4ZyX8l4tK3DM1KQApGNc5VWDWZgDwiNr/F8hEHF7agxIb4tDKUPV5zB2Md1okNzE9CCL0xDMOuqvUFqHRDtxkc/F4C8isBKWZgSQD6WLBuGYERTzVrz7VgZtWbiettsLkDCOwgIOJrWBfvPQpKLViMgd0wHMPFxTIhGJfGIvbtSlQuH4Iho8Xf1mJtVLVZkVMsWD6x78HBdQoq7sG874V36qW49JcWbFazF/UBPrhIg7YcgLhrI2yHiecrShzZtmDl7MbuR2vGkRCMdVj3pgLlMgOGWKbad5FxJVaerkIVYhIfQujfKlSbAuXkEEJrCMiY+jbNm71BRzFD4Qudgm60YBWKj7L6/KGvxup7eqN39nZsnzwEQ6ou9K3H+tMNGO9QUAcAMRbFQQOnGE8E5NkAAvdejIv37UUexWZ0uKylYNTq8g/wwWUatD9x8B4cfDsFfS0ZyW/VHhXi3oYF6xILlqdm1lH79zVYIwwPijy6C/GxYP2j5kUaqaNrIzZGhxAaQUA6Vb8E1Zq2MDDxFc0rUflhzQt/LdbGAbiQg/9U+zLfeqyPF8dFQwi5CYiDgIiH+l8/4sdNkzAp4r8GxbJRV3QV9rZOAtBDsFKglDKwz4ZhmOfA/l+N1ckUVJzseXcwBu+o/ftarO1vwZpAQE6loMIm1ceVqMy/GBfXiRepY+pDfNhHgzaIgm4+3NLRGqz5AwUdxMHXDsXQH0R7xfJoZ3Q+Tod+qgmzDwVVLFi/c/AvhmN41YVQGY4OASkYR4erzFUSkAQkgXZHQApGu+tS2SBJQBKQBI4OASkYR4erzFUSkAQkgXZHQApGu+tS2SBJQBKQBI4OASkYR4erzFUSkAQkgXZHQApGu+tS2SBJQBKQBI4OASkYR4erzFUSkAQkgXZHQApGu+tS2SBJQBKQBI4OASkYR4erzFUSkAQkgXZHQApG47s0BsCTVbbjgFcan7zDpLgPgDB7nt1hWtz4hp4K4J5qRv9ufPIOkSIagDCrI5+3NtDdUjAa3wnC5IMwUSDs2oiHXYZDExDGGoWr2uESUL0EhDVkYa1VMFojOR2SQDcAPwJ4XH58tP4IkYLR+D4QVjG/AfAMgAcan7zDpBBeBi0Al3aYFje+oUMACCc/glGVS1cZDiLQFYDwPPg0gAcln9YlIAWj8fylYDSMmRSMI3OSgnFkRlIwjsyoxWJIwWg8amGuumZJKqfxyTtMineqZxhXdJgWN76hZ9dakqryhyHDQQSEM66aJalcyad1CUjB2Ms/HoD4kjmSb2rxu4j3GgDhIlNsxu0z9d26XdlmShe+CcS/BdU8/1JdMznW6naRWK4TgiGWWgSjz+RYOmgMi+etMwDhalW4qxWslGoT+21mwLdyRQSPEgC/t0Q95EO818nNIwCuqd6kPRx38SIUAiE2visB7AFAW6KjIqwMwUkwEv9tkYEcYXxEdQUbOwCxqSsYCadLcizV7UjBSLwQewGokM/bIUe5BuBOAC+0xDMgBWOvYIi1ZOH0RpzqaUgQXr6EcIjOEoNahoMJCI9zIgjPfDIcTECMOzHLEJwEI/FilGPp0CNFPm/1P0HiHSQOTHzXEg+ZFIyWoCzLkAQkAUmgHRCQgtEOOlE2QRKQBCSBliAgBaMlKMsyJAFJQBJoBwSkYLSDTpRNkAQkAUmgJQhIwWgJyrIMSYY3jcIAACAASURBVEASkATaAQEpGO2gE2UTJAFJQBJoCQJSMFqCsixDEpAEJIF2QEAKRjvoRNkESUASkARagoAUjJagLMuQBCQBSaAdEJCC0Q46UTZBEpAEJIGWICAFoyUoyzIkAUlAEmgHBKRgtINOlE2oS8C/KGMwU9mpCGqvu65/ceuBfPwvXesmxH6ZFWQbXRn5/xS/82WjlJ070cvpcg0KwRoIhk4KIaXcYh/GTFj8yaEY/3vZKD2u0naBqpGh4OjBQfzMxI+GZX7uVfRvk8YvEjaQjmooz0vvqqjkSkUhzoBpfN8pdcnqAwvkPJv6CjZfSHTlWGaynYZR/k7n8W8Iw5kySAKNIiAFo1G4ZORIIODNy3guyqHdEDBCyY6x+cJVbJ1QvnjsVdHRUa9VeAN3RqfmVXlxq1icMYwwLLM4okD4JoDtBldOJBRuZlrPcD+7s9PNS3fXZPT7M6P6ai7HUwqUKyzL/A9RuQcgdm7h5BinrWd5ZfC62PEFwgT+UQ27n08/XdXJxqjOTmf57sqvuGKO6DR2fz1F4b4Xr41nmm29q5MzqWK3r1S3QsNt418SPl1kkAQaRUAKRqNwyciRQMCbP26B067eGPKHkh0ZhxCMvLFXRcdGveat9M+KGZs/W7SpcvHYS0HUqw1mvRRL+OdIXeIN5Ke5LShzXC7tmoqK4N3RGfn3i7hrs4eopycl5Osavc4w2L0Ko88+5Fm0/Z4uF2mhmB79VZt6lc8f+iR6QsFR99O9Oy/9dEqwUaO0wmS8K+Hm2OiMJa/U7qc9eWOvISDzNVWFZfFyBNnI6BsL/hsJfSnr2LYISMFoW/0ha9MMBLwFafPtmj7RNKyhjrRF6w6aYRSkXhntcr7u9QVnxqTmzRG/8/kDNDJpk3Fg3N0Lr3Xrmv1zk/H/xXTbPpxcvCJYvnDcCZzyL8D557Hj8ocfqsqcgxASnrlyb37aKQrgcvgdX5NJC/bVaefisTEOi55GVWurfezSX0S5VYIhnC9xvhyUngCTb4lZ4b+aLF8uTKeDfzVRK/+vby0s5qOqysDpHxCwkqVgNMNA64BZSMHogJ3e3ptcIxjcMgbqY/O/OLC9ZflpI2OiHO/XFoz6mJTnXdUVJOoLCvp7uX/X0D6T3vZV5qWfbhF8TAn/1GULjCCj976cmyPw7Gxa0e+X5QA/iauO82PGLNjngKpsSfpZCiPvgWBBVGrezFqC8SUl/ClGyE/g/H5u8mGdJiz+WvzuL0g93wJdwYg1GdCGUM4v5gF2vhSM5uitjpeHFIyO1+ftvsXegnHPOnR1UtAwbiEW/9qkyv5xziwOhV8Q7bDPqQwaWVFjFs09HJA9i8aOcNj0D4KmmR+TVjBOfLTvWTKms8qUFS6nfaC30v8op/wlTdG3Ocq1bbVnBOGAFoLh7ffz24TiFOjaGdGjF+6oycf38rizLRNrCSNPRaUvnLpPMAi+ouBPUsLzTE7XUUIfiU5blF31+6Kx94PQ63XKBzCi/p1wniwFI5yekWkEASkYchy0OwJlizKejIm2/bXCF6wAR4iIxaGaQITfdm536KrLHzQyo9Lyc+oDsPuZa92qy/YepaSXxQOXxqS9vO+0VPnC1PMVTX3G6dJPrqgIWhy8lBPyE+FkbdDvf7X7xFd+DAesEIxK9+Y3mIKTiU09u45gvDR+oGWyVQTkmai0RdNrBIMAmxSwBVEB5617HIHlCkf3mIz8c7c/NSrKFu38nHD+c0xG/hXegnGvE/DzpWCE0zMyjRQMOQbaJYG9MwxlUshkt4KaX4JXudLdGzgJMc6HOR322T6/kRWVeugZBl84rlOlwgpsunqpPxCaEDNu8cIDYe187uo4pz1mvAHzHAL0ZpweFxPrcPp9wR+sUOjm6IylB53QOhLw8AUDL0Rn5N+4Z2HaKE5QQBR+mWLC4ApdSQm9LCpt0fvexRlvEo5zpWAcqRfk7/URkDMMOTbaHYGaPQyDGYOcY/I/PbCBZflpF8dEOd6tbw+j8NErO3XrHLtQt5Mrgwa7IyYt/5HDQRJ3OBDSXXss5RiF8L9Fu+zp3kr/t8QMpkRPWL5vSakhoJsqGHzx2Bgvo/9knH1DKdHASI/oLo5kctkCX0VBxlsABknBaEhPyDiHIiAFQ46LdkcgnFNSNRAKF47r1Eulz1CFX+sPsWmdxuU91BhAfOE4e4XG1xCOcxgxz4tJXfJxo9JXL0lxBSdxxXF2nU3v/LSBlNB6lqT2zjBEWeX56XMoITM0lRDTNO93pS2+W/xdCkZjekLGlYIhx0CHIBCuYIhjqzamPKPryphQ0JoelZE/LxxgFQUZL6kKvdYIBIZET3hpfWPzKM9PexWcnKMq1kBn6pLSmvRl+WMu1lXbm5ZhPRyVkZ8p/i6O1e7dw9gvGN689KGqqiw3LVZGLfNa1/glX0rBaGwvyPhSMOQY6BAEwhEMIRa6EAu7MjoQCOXE+H+4F8dFc+zoTn/eVkHKbNvZGdX3NPz5aUkmrDPKveyzvn99uaQ21LL8tIE6Vd4LcRawmP+cLhnLi8Xv3iXj7ySmNQTAlKiM/G8P1xEV+WmPEkX5m99kV3fLyH9dxN01f1Ssotvnx8Q6xCXCB6PT8+6sTzD4slH67nJ6nBNawHbD4s0Ee++DyBlGhxj+R7WRcknqqOKVmbcGgYrFGQtdLvu4QGUgxZGad5BtJW9B6p+iusS8WrG78p7o1Lz79i7jpI2LjnUurPQGOSy2BgoC4EQXv+k2lRqh0A++YFlW9+vf8oYKUv8QsLDapmmVBjc+4pz+yDkPEkaTVI1cxQmJMi3j1pi0/RvlZYsy3opyqpf5fP4Losct/ehwXHYtGnuuTdHepAqpME22GGABk9HBhPDeuqqcwiz2cFR6XtWx2j2LMgY4bcpXAcPIj0kvyDhcvt7F4z4A4+cjgDOjJ+b9pzX6RpYZ2QSkYER2/8naH4JAWX7G7ZSQK20wJ+tpi/91YJTyRWPPJao+j3Djiai0xS+J3yvz0q8AJVMNBkYAOwCl6rMcgEqJZljmt0zlf+2auqRc7FOUET5YUfAXbrJTOQFh4ow6U6iu4z8Bw8zpMn7xhppyd7wwIVrVQqs5pzGGZlzQc8xLvx2p4yryxqSA6A+ajPXhlIcI5y8Ti7wFQrI4xYpOGfnzRR5lz6f2B6HPEmK+HzNh6WH3W7yLMh6wgJN14rvNWT3zOVI95O+SQG0CUjDkeJAEmkCAzx8Vu9tujyXMoEFF8/VKL9h+YHbC1AfjbD04mRw7bvGShha3LX+EKzbUrZul6MGo8Yu2NTSdjCcJHC0CUjCOFlmZryRQTWDnooyTdYX/OWqHP5dMWe6XYCSBSCUgBSNSe07WWxKQBCSBFiYgBaOFgcviJAFJQBKIVAJSMCK152S9JQFJQBJoYQJSMFoYuCxOEpAEJIFIJSAFI1J7TtZbEpAEJIEWJiAFIwzgu5eMSVQZvR5MGUg4N6imrDZJoCBmzEv7nN2Eka1M0gIExI1pqtvOoqo6HBY7kXBoXOG/qYS+9cvmL98+Jfv70IHV2L5wVK8oLSrdDBlDFGGfCfjUDFa+2PXG1/aZ7WiBqssiwiBQUZA6FkwZxhX+VVSl/bkD/ZV4nh7TuatLTQdHChdWjTX+lRWyXuw0Ya9HQxnqEpCC0cgRsWfJmAE6UV8gnBxrmPgc4DZNo2eCYY3ptdKj/3LwOfxGFiGjH0UCFYvS7mCEzlZVstuy2E8cvIIDJxNO4yxYS3ggeEuXScvLaqqw87mxcU6ntgSEDAwF2RcKLK7Y1LMs0/o2aLLxXScs+f4oVldm3QQCvry08yxCPojqHuMs27H701h/eQqZ9LavJktekNrbB7xAiDI8ZJFNhJsVuqacwyn52Wv603umvXLQpc8mVKddJJWC0Yhu5GuHqN6ShKUqpVdblnFtdMaSV0Xyivwxt7uiXI/sKQs+0nl8/h2NyFJGbWEC5Quvu5Ir1A1C3olNW/xzVf8tHNeLK+zhKKdtTHlF4LbYcQWPi79zgOxZlPZctEO7viJoTOyUXvCc+Hv5i2MzdIe2yB8yCjo5QuOb00VrC+Not8VtfXuiM2qPTxhxjCOExjKLeWKcgZFk9P57MN78sfe7HPY7fYH9jrTK86+7zKY7Xg0EzQ3+7duu6DXtw8p2CymMhknBaAS0yvy0M4iifmoErddiJ+Rfs+9LZe0Qtbw44X1CyUDVxk52ji6oMjgnQ+QQEH3LCd3IgFdi0vKqbDIFl6afFrLwT8vib3UaV3BV7daU5Y9dqSnamabJzorJyA/Lu17k0Im8mu5alDZLpbjFoZAxfkZywU0j2h4aViMY3meu6oGoqE8shopYppxNxi8K1LRyT0Fqrk1RpyHEUxzjDrZFFnk0mq/GUjAawbJiccYdLqftobKKyomd0pdUfW3WhPL8tDucNu2hQMBMi8rIX9yIbGXUNkBgz6IxAwhRPyaEvBKTvlcwyvPTrnfZ9ef9hjklamzeo7Wr6V2cfnOU0/ZUwBcc50jNz2sDTZBVqCZQkZd+GgNfD0bmRYM+4tXwFZhRXlsw/HnpQ+1OfY03EJgfk7b4ptrw9iy67k82m/4qM3CnKz3vQQl2PwEpGI0YDd78jKddDu0v5RWVIzqNf2llXcEYN86u04WhoJEVlVEwtxHZyqhtgEBZXupdMS77fbu8oTu6jt/rYa8iLy1T1dQ5QctIjU2rawOqbOF1Fzod9hWGwR51puVNaQNNkFUQy4jZo3Sv2/EPEN4jaJal0MpoYuuifsqYWVZbMCrz0653Ou3PV/qDB/l131Nw3XAK7X0CMj86Le9mCVYKRlhjoLwgLc+l29MrgoGzY9MLPq+dSVlBxnU2VVlqWNZ90al594RVgEzUKgR2LUy72GmjrwRN638hPy7rPmnxr6IiZXmp9ymKcpdGyVW2MYveqDPDWDRmsKpp603GlkSnFaS2SsVloQcR8C5KmwxC5hCYV0RlLF3Fl07sVsmC6w8UjPJFaXdER9sf8vmCN7nS9lr+rQneJWMGc0tdTQl7OSptcZrELAUjrDFQnj8232VzplX4jLNixy+q8mJWE2oEw7Ks+1xSMMLi2xqJfiu4dpALttcJIQFuhK6IGr/0m319mp92v0LpnYySq2IOEIzygtTzVUX5yDD4S7EZ+WNao+6yzLoEtj2XluTUyEeU8tei0gtuE7/yZRNjK0Ohj5lllUUnlFxAhq4zxd/LC1KnRjuc87y+4KSY9LwFtXPavWjMYEqFYPBX5MdAXcZySaoRT523IPVZl80xqbwiMKzThII1tZOW543NcNhsi4KmNTMqNW9OI7KVUVuJQOWLqX/kOv2HShXNHzRSO49fvK52VSoLUmcqivagabExUWl5VX4zakLF4rEjdE3/wDD4E67URZNbqQmy2GoC/L1bbRXb97zMKTmdsMpLopzUA280gR3dKyzzPQ5eRi3lCpc3ejeZ/ERwT0HqpFin/dlKnzEtKq2u3/Y9L45JoZr6ASH0uejURXX2Nzo6cCkYjRgBFYszslwuffYeb+X4zulLF9WZYeSl3ua02R7zB43rYzLyX2xEtjJqKxD4ffHYM+2WshwUsSbnf+qUXvcDQFRpz8KxN0U77c9UBIzJsRn5T9T5QMhPuz7aZX/eVxma5DrgC7UVmtPhi+TLxvXyBthnqkq6mqb1PxCqcjAOrugEOIaAWyCkFIwvjs7Iv3/ni2NGdolxvl8ZCD4elbp3NlITdi9MvdKmq69bjN0bnZaf3eHh1gIgBaMRo8G/KGMw0ZW1AcPM65SRP6GOYCzKeAvASJuinGZPe/F/jchWRm1hAuIUDVWwDKBRMI1rnOOWfHyoKpTlXztQV+yfhUy2NDYjf2ztON4XU19TbepIf8g4u8v4Jd+1cBNkcQcQEF4N7TYzjXCawMAV8TMl3CQg0ZyTay3wIAhep4ytiU4veK2yILW3xekmxuGJDdgH174B7i1IvUdX9OxKw7ysS0b+OxL2fgJSMBoxGn56/CJb1+jubyoUQzXFSnam7n3RePPHXeuyKy9V+I2FMQcISSOyl1FbgMDu59NPt9tJgcXR3whZEzv1U5dtKyTRUVEAKQvQoIP6hRtWURW+bJRS5rct1xT1css0r44Zt1h8FGBPXnoKBV3JYL4eW9h/NMnOrloXl6HtEeDLbo6qDPk+s7i5JzZt8Xl1PvLyUx+x6+rtgZCVHpteUCB+K8sbcxagrgJnP1nBbcldJq3ad+u/7bWu5WskBaORzMvz0s6jlLzGwaEqyhuGZTo4o6MVgs0m+CWd0gsKG5mljN6CBCryUx9xdY253burIgBOfiSAChC6two8CmCvRVdvmIq/BPKuOc4g+grG0UtV6TJuccY4ruRAAIp1ZWzqkjqHH1qwKbKoBhCoOiVlBb+wuLUnxlIH1b6gV56XfhzneJkQnEQIxFHcCg56BWeWnVDzspi0l/f5ZW9AUR0iihSMMLq5PC/9HELZOAL1eAZmEYbvSMB6IWqSXJoIA2eLJgkUpA43GD0fRDEBpoETCkK4qIRCmI1Z+DpqXN0N7t3PX3u6btMnEIqTTINTAvoDpcEXXOkvf9WilZeFNZrA9qdGRTmjnbdajAVigo4nDzQ+uGf+NcdQu/0mDn46pUwDU36ExRZHTyhY3+jCOkACKRhN6GQ+f6K2adMmnLFgk9GEbGTSCCHA5w/QRFXJJNnfEdJlDa7mVxMHaPY+/cgp2csPslbc4Ew6QEQpGB2gk2UTJQFJQBJoDgJSMJqDosxDEpAEJIEOQEAKRgfoZNlESUASkASag4AUjOagKPOQBCQBSaADEJCC0QE6WTZREpAEJIHmICAFozkoyjwkAUlAEugABKRgdIBOlk2UBCQBSaA5CEjBaA6KMg9JQBKQBDoAASkY4XeyHYAwQPg9gDpmscPPUqZsIwSOATAagLAd9Z82UidZjeYhcAGAEwEsFW4xmifLjpOLFIzw+7orgF8ACDPndcwjh5+lTNlGCFwN4B8AbgDwQhupk6xG8xB4DEA6gNMBeJony46TixSM8Pu6C4CvAQjHOlnhZyNTtkEClwJ4G4Bwz7m4DdZPVil8ArMBXANgCICS8LPpmCmlYITf71IwwmfX1lNKwWjrPRR+/aRghM8OUjDChxcFQDjOWQLgzvCzkSnbIIELAawAcB2Al9tg/WSVwidwf3W/Ct8Y28LPpmOmlIKxt9+jAbgAsAYOAwtANwArAbwO4C4ANmHItIHpZbS2S0BYK70EgHCoc0v1kpQ44CBDZBMQJuzFc3s3gCsAXAWgGFX+UCI6CF8uwsmTvyVaIV9we1/yj1dvhAUbCF0MPjHQxLKU+P/fhDuFBqaV0do2AfHRID4gnADEeNgt+7Ztd1gjaiee1e7VH3aiX4Vbgkh/B4pxOgXAgkZwCDtqpMMKu+EHJLwSwB+qX/4NzVMMPvE1KoQi0r9SGtrmjhJPiIboW+H/Qn4ItK9eF+50xUxDbwdiIXpGvMPfB/B5S3STFIyWoCzLkAQkAUmgHRCQgtEOOlE2QRKQBCSBliAgBaMlKMsyJAFJQBJoBwSkYLSDTpRNkAQkAUmgJQhIwWgJyrIMSUASkATaAQEpGO2gE2UTJAFJQBJoCQJSMFqCsixDEpAEJIF2QEAKRjvoRNkESUASkARagoAUjJagLMuQBCQBSaAdEJCC0Q46UTZBEpAEJIGWICAFoyUoyzIkAUlAEmgHBKRgtINOlE1oJIGJ0OL7xifrUfqpHNxlGuY2yuj6oplFPxwyp4nQEo9NPIMyOoAopAvjbA83+QZPluefjSy5SdET5yUmqVQ9C3bAKrc+L8oqKjoow2zYk/SkETSWOlgl21o4vXBDkwqViSWBWgSkYMjh0KEIxM+JH6FQZSoHH0YoCRBOfIyzboSTX6GiwM/9D/827bftNVAS5iT0Y4Q9o1DlHMJJFCFkN+e8M6e8nHL6VJmvLGdX9q4W8Q3tznHfpMVozxCdILgj+IQn0zP5wM7rPaf3hXabfYXWSYPxu7GucHrh0A7VwbKxR5WAFIyjildm3pYIxD0Yd5GiKy9VGaQHpgbN4Jv2kN0wNTNBoco01aWmmj7zVW/Ae32NCLhnuwdywh/hhL8cCoTe1m16mcWt7qqmPqg61D+HKkIPlWwqycTyKguoRzUkzkmcoKjK8xYsCwZ+8HN/yvZZ24Vp/b1hFJSE/0t4lup0PFWoYpnWO57pnsuOaqVk5h2KgBSMDtXdHbex3XO793JYjnWKpvQMmIErfs389aM6NLKhxtvjF+gufXzIG5pVMrNEuPJEz3k9XUqlwrdmb/XVjh/3SFwXxVA+JSC6z/SdXefF3XDM5KTsk7TvT/rewugDBGcUlJNGnaR8//33JrL3OvZKyk26gYM/aVnWPxUoJzOV3Vw8rXifz/G4uXGnakR7l4F5CCHnCq+BRdOLhDMoGSSBZiEgBaNZMMpM2jqBxNzECaqmvhAKhB4uySqZeqj6dnuwW2+X7voCHJVBM3j+tpnbdtTbLg6S9FDSCs746UEjeNavd/7qaSyDYx44Jp7pbAMj7H7PNM8LtdMn5SSlKU7lAbPSnFiUWfRBjWAQQhaEWGiGytWLOfhOT6ZnVI0fl6S5STdaxLrfolauBu0hyuj7v8z45eLG1kvGlwTqIyAFQ46NDkEgbk5cvu7Q00K+0J9KZ5a+Vl+jE+ck5iuakmZaZkrxjOLV9cWLy47rrzrVLzjjhd4t3qG7nmj8PobYH1Ht6mZu8GmF0wsfql3WMbnH3Epj6OOh8tCfPdM9/9gnGAp5LmgEMzRoLs75PJOaKVtmbPkM2aAJtoT1AHaZxJxn02wbiElWSMHoEMO7xRopBaPFUMuCWo2AOOXUL/E9Sukwi1mDizOLN9ZXl4S5CTmqXZ3OTZ5eOLVQ+PU+OGRDdzvcBUQjo82gOb4kq2RROG1LvD8xidroZk74lKJpRY/VzqNfbr+/UAd92vSZVxXNKHqjtmCErNCNjLEPVajfEUL+7pnhubvvg32Hqqq6iplsrGEzvnUojv+QkBSMcPpFpqmfgBQMOTraPYG4R+Ic1KDvE5BBhJLziqYV1evOMnFu4oOKXZlpGdYNBy4TVYHKBk20J96rOtU7Q/7QkyX+kttq9hgaCzIswVDJcwYz/lIyteTZxLmJrxNCehbNKBoUPzv+SUrpyMDvgf9Te6jH6rr+TxKUgtHYPpHxD09ACoYcIe2fwCgo8WfEv60q6kUhK5S8ZcaWtYdZknpEsSm3G0Hj2pKsklcOjJeYkzhL0ZUHrKC1uJJU3vz7jN+94QI8rGA81O8maqPPHDTDEIJhGreUTC95Kj43fpzClKcZYZMIJXcwxr4vmVEyJi4n7izNpn0uBSPcnpHp6iMgBUOOjQ5BIC4n7u82h21yyBsaXzKr/iUk9xz3u5zwYYyw80pmlHy1D47YI3AmTFd1dQ4LsTcqfZVpO7J3VDQFXrVg/MI5v61oRtHjdZak5vb7C3UdYklKJc+FjNCtpTNKnxQntWiAroCG4ymnGmd8tCfT827fnL5n6zb9UykYTekdmfZQBKRgyHHRIQi4c90XgmCFZVivlcws+dOhGl31oqX6Bm7xjeZv5sWlj5b6a+Ilzk6cQm30YYtbr/gs341NmVnU5Nnnnj4JulP/kXDycGFm4azadXLnuGerTjXrUDOMGsEQ8eNz4mdpuiZmPKtcAdcl32d/H5KC0SGGdKs0UgpGq2CXhbY0gT7ZfZyqU12q2JQrDJ+RWZpVmlO7Dl0e7hIfZUW9q6jKcQhgdOHMwreqfl8GJX5z/GRVUXMYZ69a26zrawvJge3oN7dfLCd8MgcPlfvLnzncLXB3trsT7PgcDOqe7XsG7Hlsz54qEbg//hhFU1aqDjXJDJlXFk0relP8XdzDILVmGOJvfXP6xqlUPTNoBP+3bea276v/JmcYLT3AOkh5UjA6SEfLZgLiGKuiKwtAMMwyrFc44+tURfWBI5FxlgGCfpzw24unF/+9hpfYD9B1/XMogBW0XqWE/goGW9XvChTO+U7Lsv5eMqNkq/hTv7n9EjjhhZzysordFSf/Pvv3Xw/DniTMTbhLc2j3Wn5ruUWt9yinXbnFhytUOU6NVZPMSnNU4dTCV6vyzul3M42mTwXLg3eUZJY8Ul++fXL7nOuIdWxke9hHhTMKL5B9Lwk0FwEpGM1FUuYTEQTisuO6KHblDhCIG9BdxWufcBIkIJtNauaWTC/5sHZD4nPiz1CIkqMQxWCcqYQTbd/vKggz2O+Ms6nFWcW/VM0O5sSfqRDlU074i57Nnr9iAYzDgek3v1+stdu6n6jkMmYxOwAhQM9rVCukNvpXK2hlezI9n4g8xLIaVejthmk8VTKjZO8M6BChz+w+J+gO/XESIl8Uzii8MyI6RlYyIghIwYiIbpKVbG4CQjionfYmnOgcvKw4s7gIZK8JjgMCQTaUAVsHEAwA/L/66zwzjq0OvmnBJrPmtnVibuKdYLjFYMaQrTO3Htr67SEK6TmvZ5LK1VgSIjtK7yzdUhVlIjTMhwlSbf0KqKoLAHaEo7xkwMQB6qbdm1hL2Lhq7r6R+bVdAlIw2m7fyJpFIAF3jvtvjDN7cWbx3AisvqyyJHBYAlIw5ACRBJqTQDZUZEPMOGSQBNodASkY7a5LZYMkAUlAEjg6BKRgHB2uMldJQBKQBNodASkY7a5LZYMkAUlAEjg6BKRgHB2uMldJQBKQBNodASkYYXZp3P1xx1KN9iQgLBgIbt2Wva0ozKwiM1k2aA+tR3dVVTtRTnUWYL9uzd76e32N6ZbTLVpnen9FU6IpoxU+l+/HHX+t3xZTQnZCP1M3e6tQEVAD27ZP3745MkHtr3VCZkJnw2X00u16J3GnQ2Vq+e7Abs+e7L03vA8V4ubE9aeE9gIDJxbZ6rnLU1hf3P7Z/WNCttCxXOMualCvL+j7qan2rlqV+Sgo3U/uoUAN6wAAIABJREFU3l2hSlfFpkQTi9jA4Ldg/XY4h1W9snu5dV3vCwpiBaztW7K3/Fgv39vjHGo39XjLZsXAgs/r9/58uP5oVR5toHApGI3thMdh6+vvO0uHfgOzWDQRQSfbzYD5cMmskqcam10kxo+bG3eRQpWbCcgxnPGuRCEEBHcXTS169lDt6Z3T+0Qbtz3FwQdycJMSqoDjCwp62y+Zv3xXJ40wxfFz/O2KptzKOe8MC4SqdA8z2HxPkSfnSBfh2irPhJyEP1OFZnKTJwq3rlV3KZi4K45/G6Yxa8usAyzojoKS+MfEmUQhNzG2d5xRUHGp77HirOK/17qbUdXkhDkJA0DwCOV0AFc4I4xQDv5pkAVvqzEZ0lbZ1Psyvz/uWFVVXyAKOZmZrOr+CaFEJ5TsYJy96PF7HkY26rjOTcxJvJkSOpVZrBsAQimtYGDPeRyeBzEZwdpl9c3ue5xu0x9hhA0WfyecUEbZt7AwrXhm8ceRxqsl6isFo5GU43Pjb9c07REWYssAPMpM5qIavYdQcr5pmVcc7gZuI4tqs9Hjc+PvpJzeQjj5DyfcpjrVc62AlVk0raiOfSbRgD7ZfbqpDvV1CjqQgU23uLVWJer5YMjllP/gg+/S32f8XmVWo+rFl5swSlGVZZZlfcgMNpsyaim6Mo1o5HIzYE4qzipe0GbBHKZi7rnueznllxBO/sEMtoEQ4qMKTeaU3yXsTjGLXVySVfJlTRbuue5Jil151jCMN2HhIUKIBoJZlNBhBjNSS2eULqmJ2z27ey+Xw/UeOE7mnN9OdfqxZViDFaI8bsH6SPfrl/2c/XN5pHGLz40/BhamqIr6AzPZVyY1fSpV+3POJyu6MpgF2TRPpmefp8LEOYl/Igp5lRG2ESbuJRbxcZ1PVhTlGpiYXjijcF4NA+Gr3c7sr1BKLzGYkck5f18j2h/B8RgnvMTSrJGlU6ovUEYauKNYXykYjYCb+GBib075p4QSr8KV837J/KVMJBcDW5iDsCxrK9f5OaVT9ls5bUT2ERO17+y+XVWu6p5Znl/jcuMuttlt77Igm144bf8DWdOYxDmJ0xSnkhvyhyaXZpY+sU8Y5iZMV+1qTsAf+OvWrK1PV4nLQ3266UzfAIJOFaxiQI2QCF/bUVrUP8FRsZvtPrMsq2x3xMCqrmiv2b26c437fpv2W2XturtnuzOogy6yDOsBz3TPXeK37rnde7mY65/C3WqgLDBk25y9vsV7P9A7UVf0L0DxU4AGRtbkFTcn7gaby/ac6Tene2Z49r0UE+YmZCoOZY7lsyJTaDnEzJUf2Nc97++Z5FSdG0GwwxFwnPd99vcVYsnTRV0bwdDTH/Kfu/2uvUuY3W/uHuWMc66Fgl4mzHO2zNhSKv7unuu+VnEqL1X5eJ++38d7wtyEG3WXvsAKWncVTi18INLG2dGurxSMRhB257qvU+3qUjNg3lM0vei+2knjc+IfUhX1DmawYZ4sz5pGZBvRURNzEy9W7eqhBSMbNMmR9BYoBoWM0NlbZu5fS+41u9dJDtXxL4tb/yieXnydeDHE58RfbouyvWn4jSc8Uz2Ta4OJmxM3TbfpuaZpXlY8vfidiIZWq/KCg53avwDwj6LMogzxU2JO4lhFVxabIfP24hnFdVy3JuYkvqjq6jjDZ4wsnlW8csDEAdrO/jtXc8JPsYLWqfvMigAQ+2yqTf2GM/6pp7PnIkw6vF2riGE6D65ElviZMOtS7iw/c9fkXeXuHPfZnPN1lNMXCrMK/3rgs6nZtTtMv3lNcWaxWBmAO8e9lFByjeW3ziq+u3hTTXx3trsXcZIfOeM/+RX/4AMFPmIYHaWKSsFoBFj3Q+4cRVemh/yhq0pmlFT5Wd73xTwnYaJqU+ebIfNvxZn7rZ02IvuIjJqQm3CpZtfePtQMQ3z1RfPoj0yYxGvzDtlze63N3VFQEgYk/I9SqgTMwFnbZm7b4c5136Y61cesSiu9cEZdf9rCZ7XNYVtjGdY8zwzP9IiEdYhKx8+Jv07V1KWWZWUXzyi+t/rr915Cyd0hKzR6S9aW5XXG2byEv+kO/VGzwvxbUWbR3+Nz4vsoUH4hhHxaGFs4orYouB91d0II68FhDwVC5x7uUEKk8Ow5tadL7a5erUB5nnP+eElmyTRR96ScpDSikHzTOlhkE3ITJmp2bX7IF5pVklkyu//j/W1GpfEVKMAZH1ycVbx/xpoN6na43+ecnxMyQ6ccbnM9Upg1Zz2lYDSCpnue+0VFVcb7vf7ztt69tc6mWL+cfmOJShZblnXQ7KMRRURc1MMJhlhi0kztM3CUkiC5sCi7KFC7gYlzE1cRhQy1uHVcyfSSze557myq03sCvsDIrVlb61iNTZybOIgq9GOLWXnFM4rHRRyoQ1RYLFPZFJtgcKwF64KSqXv3MNw5bmFefbKpmpeU3lH6Xu2kSfOSRlONvmL6zAc8Mz139X247x80UxPLVy8XzSgaUzuueDGaAfNtcJwSNILnROrLr/dDvQeolvqkylW7BctOGOnLVf5Usa/4XmSjakzFz4ufomnawyzIJhTNKFpYm4Ow8ktUsiIQCjz6a+avUxIfTeyNIL7kjP+7OFR86YGmXJJyk54EcDMz2BmeWZ6v28NYa642SMFoBMnEeYkFqqqmhryhs0ru3r9BWfWQP+y+hoK+XLUWnbl3LbojhMMJRs95PXvYTfsXIPipW+duF2+atKmOqW93rvtNopLLg0bwhK0ztv7PPc89m2gkKxQ82O+2e557IOX0E27xlwqzClMjna1w6KTb9SVEI1dahnVTcWbx/Jo2JeYmPk04uclSrItKppZ8UEcwcpIupzp90wpauUWZRTOEvw6VqMIJ06KizKLxdbgsg5JUmCScLw20mDWwxgR7pLHr+2Df/1MUJUfhio2D9+CEH0dAlpimObNmCc6d485S7Mpso9JIL55ZXFC7jfFz4wdrmrbeClpPeWZ6bun9UO9EzdK+YIx9UZpZesWBVor75fbLAcF0y7AGeWZ6Po00XkezvlIwGkF33wyj0n/u1ju3Vvko2PeQz0sco1BlCbOYnGFUQ6mZYTDKShSfctGBMwx3rvvDKmdGAeu4krtKNrtz3NnUQe8x/eaI4hnFK+vwfSBxENXpRotb+ZE+w+ie3T3K6XI+ThU63jTM+0tmlNxTYx5dtDlxbuLjhJBbTWJeUjr9gBnGw0mjqEKXmX7zQU+W586+uX3/T+Pa15zxpZ4sTx0hPSn7JN1v97/NFX5aMBg8O1JnGLXHQd+svl21WO3PRCHPWtx60/SZY7Zmb/Ul5iTeodiVh1iQjS+aXrToAMEYqena+yzEHivKLLpdzDBIkHzJGDv0DGNu0uNQcCvjbIBnupxh1GYpBaMRgpGUmzRPsSlTg6HglSXTSqrcZtYEcbpC1dUFLMimFGUVPdqIbCM66uFmGF2yu8S4HK6PCCecBujQouyi/RfURkFxD3D/FwQ2v99/5m/Zv213z3P/TXWqj4a8obTizOLFdQTjwcShilNZw0P84cIZhVMjFZo7223ndv4ktdHrDdPILp1WKg5P1DkJlJiTeB8l9C4rZI0uvrP4wD2MybpD/3vQF5xSMr3k0S7ZXeJiHDGbQbCxKLbowgP3MIhJ1jLGogzFOGfr1PovVkYaT3eOWyxZng8T5xTNKvrGnePOoApdZIbM24pnFj9eZ1b2UNINVKfPmT7zLk+m5wH3Qredb+dfAbDK/GUX1Lmot3cP412Rd4AFTtmW1cEu5B5hIEjBaMSTkjA3IVWL0gpYJbuzcEbhg3UEY3ZCjqqp003THF6cVbyqEdlGdNTDCQZGQYn/Y/zbqqKeZfiMs0uzS3+uaWzf2X2P01X9P4yzNzxJnmsxGlb83Pgr7NH2N4wK4/GiGUW31flKnBN/u2bXHmF+dlXRzKI6Bw4iBuDtcMT1intMVdSJzGS5xYHiWYcyhZ6Um5RONZpnBI3JxZnF+44iV80+chKfV+3q9SF/6MKSzJIPkA3d7XCvo6DHM8JOLppetK2Gh7glrirqNxasL0tiS+psiEcMs3oq6s5xvwRgNOPsguLM4o2J8xLPEeLIOX9eLDvVeTbnJOSqDnWaUWlcVzKr5GXxm3u2+xXYcGUoFDp7a9ZWsQdUFXpm9+zhcDr+RwjxlFWWDT6cT/ZIZxhO/aVgNIJa35y+cQpRPgHDThqg59QssfR5uE+8jdk+5ybf41f9Z3ako3hxc+KG2Fy2tSzIbi2cVig2C+uExNzEmYpNeTBYGbxpy8wt+9fpZydOUZzKw6HA/vsZ4p4L1ehGBqbsMncN8M707hSZict/ul3/F6EkZPiMAaXZpbsa0W1tIqpYhrLr9rlUp5MQxBzPLM/d9VUsblZcXyVa+YaqdHOZXjZCHBsVcavvZ3zFOS+tpJXDf5/xu1f8PX5O/E26U3/GCBh1juH2ndP3dpvD9ohlWLd6pnkO6ps2AeYwleh/a3/bz0/8XOd2toje9YGufV2qaxUBiSUBMqgou6io89zOsbE89jNosBuWcX7NfYuqjf9Kc53AFCKhQVsztxaLPMSpKuqk+YbXmFs8szirphrxc+LH6VH6Qu7n9/0y/RexVChDLQJSMBo5HOLnxM/SXNoD3MeXm4p5H2fcSUEfVlX1PDNkji7OqruE0MjsIyJ63ANxfVWbeqs4rsnBj9Gc2qVmpfkpKD6HuGxl4qWimUWfi8aIk0C6qr9LFHI8C7EZLMjeUW3qhVSjc5nJfmMBNrwku2T/Te+5CamqrhaYIfNDQkmWuOnNOHtAcSiXWgHrFk+mJyLNryTmJN6lRqv3mV7TpJwuBVDGKbcJRoQRu8nNT0uySvaZVknISahaegoFQm+qqnqXwQw7N/lcTdeSjZAxsTSz9LmawSKExMmdKwkl8aZh3kEUskKBcjnRiLBI8K034B0RiV/KVeZUCE3njH9gMvNrToVDde1sAGMUVRnALS5m+rNrlvTic+OvURTlZWaxDdSk0xhlFZzwOzVdu9YMmvcUZxbvuzslBNylu14jOhnMOJtpMnOZxrTzucofJxbZHfKHUrbeu1dcZNhPQApGI0dDt+ndop1dnbOoRW8kCglxcMo4Y9ziD5XMKnm4kdlFZPS4uXGnUkrfIoREEZAQAD/n3Cb2I6oEg+E2T6ZHvBSrgjj6qZrqk4SSk7nJKwkl0Rz8OwvWHaUzSsWltf0hG3q8Hj9VUZS/1Zxe4RZXGGfPRoei7/8++3tRXsSFhNkJc6idXo1glY9uOzjUmkYQjeg8yN8qmlU0qeZvQ7KHqB6bJ5srfCLhxKoeZ+LnR4t/KX74QJtaiQ8kDiIamUc4OQkEFaBwccK/CRmhO2ovuUQSuH65/S5lnIkPBAdnPCjsaYHAAY5tHPxpzybPc1iOOuMhcXbiFCiYTlAVWXCzg+C5kC90r9gcr93+xPsTTyQ6eYRQMhAM4ga+ixG2GRzixvzaSGLVUnWVghEm6bgH405TqHIsocQyifmf0umlP4WZVeQly4beK7ZXH83QFEooC6pBbjNthCu8ajz5DN+OmuWSmsb1m9EvNtgl+EeFK91BsLPcX77pcFZB3Q+5T+AGP1FYHOUW/6F4ZvH3kQdqf43FAQDFqTijjKi9G9yu/b+xSkaJQfx1DgVU/xz/YPwpVKXiGCmDhR+KZhb9UB8Hd7a7E3OwAcK6K2Nsh9fv3RSJM4t97eMgxzx0TPeQGUpUoHSFApjc3AUNP5dOqX9ZMi437liVqydzwhVq0J8KZxV+Wx8zcbzZZredISbD4NgT4qFNW2ZuqVoKleFgAlIw5KiQBCQBSUASaBABKRgNwiQjSQKSgCQgCUjBkGNAEpAEJAFJoEEEpGA0CJOMJAlIApKAJCAFQ44BSUASkAQkgQYRkILRIEwykiQgCUgCkoAUDDkGJAFJQBKQBBpEQApGgzDJSJKAJCAJSAJSMMIfA4JdJwDC1k2dG6ThZ9nuUwpmMQBMoOpmrQxHJiCYRQNgACqOHF3GqCZgr74eKSwkW5JK8xCQghE+x84A1gtfzACqXGvKcEQC4n7z2wCEael242b1iK1uWgTx4hN+qLcDuKFpWXWo1DcCmCecRwH4X4dq+VFsrBSM8OF2AfAdgCXy5ddgiFEANgD4DMBfGpyqY0cUgiF8Pwiz5aM7NopGtV6Yx38MwMkAItqsTKNafZQjS8EIH7AQDOHvV9jl32ceOfzsOkRKIRhrAAhLtrd2iBY3vZFCMIRDn9+EldamZ9dhchA+MYQvkZMA/LfDtPooN1QKRviAxf7FNwCEVdaZ4WfToVI6AQjfBGKGMblDtTz8xuoA3qsWjLHhZ9PhUv4VgPABcoJckmq+vpeCET5LsR7/bwDClehd4WfToVJqADYC+BTA3zpUy8NvrHhGa5ak0sLPpsOlvAnAMwD6A9jc4Vp/lBosBQMQX3Bi+noagB0H+leuh7s4dSEEIx2AMDe9EnvzkTzrH6iCmVheuQbAr9VfzVUOhGSol4BgJsbVn6tPlQk/8lSOs8OOGGE+XpxcHARgGIAXqg8M7PM/0k7Gm2inAqB39bMk9lKPepAvOECsq7+vadq58fHx0HUdjIkTjDJIApKAJNA2CVBK4fP5UFpaKt5XBdUfr0e9slIwALGu/mq/fv0uWrp0KeLi4qRgHPVhJwuQBCSBphBQFAVffvklxo4di8rKSrG53yJ7glIwAIcQjBNOOOHidevWoWfPnk3pR5lWEpAEJIEWIfD1119jyJAh8Hq9jwMQx4iPepCCUS0Yxx9//MUrV66EWJaSQRKQBCSBtk7gs88+w4gRI6RgtHBHVc0wpGC0MHVZnCQgCTSJgBSMJuELO7EUjLDRyYSSgCTQWgSkYLQOeSkYrcNdlioJSAJNICAFownwmpBUCkYT4MmkkoAk0DoEpGC0DncpGK3DXZYqCUgCTSAgBaMJ8JqQVApGE+DJpJKAJNA6BKRgtA53KRitw12WKglIAk0gIAWjCfCakFQKRhPgyaSSgCTQOgSkYLQOdykYrcNdlioJSAJNICAFownwmpBUCkYT4MmkkoAk0DoEpGC0DncpGK3DXZYqCUgCTSAgBaMJ8JqQVApGE+DJpJKAJNA6BKRgtA53KRitw12WKglIAk0gIAWjCfCakFQKRhPgyaSSgCTQOgSkYLQOdykYrcNdlioJSAJNICAFownwmpA0TMGoAA9YML0aLD+F3kMHtQt3yzJIApKAJNBwAmWBMuyo2IH+3fo3PBEAKRiNwtVskcMQDIZd72zEry+UI7ClC8wKBf3mHYPul3RrtkrJjCQBSaBjEJi9djZe/fermHjmREw4cwJ0RW9Qw6VgNAhTs0cKSzB+uOEbeF7YCRUqTISQNCUJxz18XLNXTmYoCUgC7ZfAK9++gntW3YNtFdsQFxOH5WOW48QeJzaowVIwGoSp2SOFIRgWfvzrv1H89A4oUOA63YWEOxLQa2yvZq+czFASkATaHwFvwIunP3saL3z1AryGF4wzDOs3DI9d+hh6RPVoUIOlYDQIU7NHCkMwDHju/ww/310JQEf/uccgcUZis1dMZigJSALtj8AXJV/giU+ewLqidQiaQTg1J8b+YSxuPvtm9I3t2+AGS8FoMKpmjRiGYFjYtex1fD+eIODrhriJPXHC/BOatVIyM0lAEmhfBMTG9pJvlmDxN4vhKfNUNa5fl3649exbMeYPY0Bp4w7NSMFonfERhmAAlavz8O11Gip2xKFvajecVHBS69RelioJSAJtnsCb37+JZz9/Ft/+9i1CVgga1TDsmGHIuiALJ/UM790hBaN1uj0MweCo+GAJvhujoGJXX8SP64ETFsoZRut0nyxVEmi7BL779Tss/Hoh3vvxPeyo3AECghO7n4j0P6bjz6f8GZ0dncOuvBSMsNE1KWFYguF97yV8N1ZB5Z5eiL+hJ054TgpGk3pBJpYE2hGB3f7dePW7V/H8V8/jl12/AATo6uiKC4+7EDeddRNO6NH094UUjNYZMGEJRvnbL+PfaRSVZb2QMKkXjn/2+NapvSxVEpAE2hSBlT+uxLNfPovPSz+v2tRWqYqBfQdi0sBJGHncSFDSuL2K+honBaN1uj0swdjzxjL8J53A7+2J+L/0wvFPS8Fone6TpUoCbYPAj7//iLxNeXjt+9f2Lj8RgqTOSRhz2hiknp6Kbq7mvdgrBaN1+j0MwWDY/dqrVYIRqOyBhJt747in5KW91uk+Waok0LoEfIYPy75bhgVfLMDmnZvBwBClR2H4McNxyzm34LTepx2VCkaiYCQBuACAuJrYFcBmAE8C8DaAUCqAIQC+qU7TgCS4HKj6p6BqVXBfEHfpXwPwakMyOSBOWIKxa/lr+D4DCPi7I/GWPjj2iWPDKFomkQQkgUgmsP6X9Zj/5Xx84vkElUZl1ab2mX3P3Lv8dOxI2FTbUWtepAmGEIu3AZxci4gQjHMB/HYESmcDWAGgE4CPAZzXQKqPAvgbgH8B2FMtHCJpNICnASxoYD61o4UlGDtfFvcwgGCgKxIn98Wxf5eCEQZ7mUQSiEgChbsKsfSbpVj63VJs826rEoqETgn408l/wrg/jmvUBbxwAUSaYPQBMBnAtuqZxRwAKoDBALYfBoJ4QQuhEenFHfjvAAxtILSHgP9n7zygqyq2P/yl3JtKQkhIAiSkwk1C6L2KKKKi8lARFQQVREEEGz57F1EUEaSLgIiKCjwLKtKkg/ROQiCETkJLIb381xwu/nk8gdyTcnKTPWuxcJFzZs/59vH8MrNn7+Fh6/W7rfbUrWq2kQ8UFLOfkgvGnB/Z/WgRubk1CHmmDvXGiGDoYC+3CAG7IpCVl4XKqZi0YRJxp+MoKCrAw+RB57DO2vJTi6AW5fY89iYYl4NR86611t/01WzhWoLxPPAU8CygREYJjhKZ4jQlGP2BZsCR4txQjGt0zDAKOD3rF/YMLCQ334fQ54OIHG1baeJijEsuEQJCoAIRWJe0Tqv9tPTAUjLyMrRZRZPAJvRv1p+7Y+/GzaQ+JeXX7FkwagBLAE/r8tLVBKM5sBR4BfjaurR0yAbBGA0MBPoBp4E8QM00skropp8sFsudixcvJjg4uBhdFZDyxa/sHVRAbkF1wl4IJuKDiGLcJ5cIASFgbwSOph7l2x3f8sWmL0jJTKGoqIjAaoH0iOrBE62fILh6cb4Zpf/UlV0w1ObjnwBFt611NrIZOGiDYKgZxnPWGIkJUH2qoiyfAjOK4ZKawCNWYSsEigDVTy+LxVLfFsFI/vx39g7KJ6/Im7AXg4l4XwSjGPzlEiFgNwQKCgv4Zd8vjF83nj3Je7TlJ5VT0TG0I8+0f4bWwa0NfZbKLhgq3vEOcLd1llHXuoxli2DcD7QDDltnFWpjs9ptpdaDXgTUDEQJwdWa+qp/Bah8/EuCoXZc1bFYLJ62CMapKYvY+0Q+BXgR9lJdwkeGG/ryiHEhIARKj8Dmo5uZsXkGC+MXkpGboc0qGvg34KGmD9G7YW+quap9Nsa2yiwYKqttGfC9dZeTIq2C3husMwy1NVdvU3XF1cxFfbHVDq0d1+hIBeXVLEOJhJpdqD9q4XGqxWLpUnzByOfkxCXsezKPAqoR9kpdwt8VwdDrQLlPCFQUAskZyXy/83s+3/g5x9KPacNSCXfd63dnSOshhPmqzaEVo1VWwVA5El8CrYBbrbMD9aFWH/rlQCJws3WHk4pJ6GlDgfHAo8VcmrrchtphpWIYd9giGCc+W0bcU7kU4En46yGEvVVxXiQ9AOUeIVCVCajlp9/jf2fqxqlsObaF7PxsTE4m2tVtp51TcWPEjVqQuyK1yioYauvsVmvOhUrSc7UuB6nf7NVe1FwgHlhsXVbS4xO1LDXbus1XCYctTccuqXyOf/oncU/nUIg7EW+GEfpGqC025VohIAQqCIGdJ3cye+ts5u+ez/ns81qtp/p+9bkv9j6tpEcNd7Wnp+I1exYML+tsQe2SUgHts5fhVYt9aleUygZXS0GXmvpQq2vVDqdN1vtHWX+ofuZtzRhXx9pdr023zi7uABZe7+Irfq5LMI59vIK453Mowo2It8MIfU0Ew0bucrkQMJRAanYq83fNZ/z68RxPO64dk+rl6kW3yG6M6DSCUJ+K/f+0PQrGpRIdKoj8B+BhLRWSYo0PXCuRTsm2ythO+IfEPTVjULuhZgFjrW+VOrvwAWAFsAfIsS5rPQk8A6wE7gTSbHwLdQhGHkc/XE38v7MpwpXId8MJeUWOaLWRu1wuBAwjsDRhKVP+msL6I+tRyXjOTs40r91ci1N0rddVW46q6M3eBEN9aOdZA81qx5Eq86GaKtmhtruqWYPa1aTE45+a+sKqLG8lGCoR7/L2rnVWMtO6DVb9TMm9yvWoZc3qVpnd7tZcDLWc9TIQp8PJugTjyKg1xL+UDbgQOTKckJdEMHSwl1uEQLkSUGdTfLnlS77Z8Q1nss5ocQlVUbZ3bG8eafFIhV1++idI9iYYKpj9uHV3kgpiq9/41d8qRqGiQyoTW9V2yrjKG6FmGGorrErA+/CKa1paCxNuBP60/kyJUKw1eK4izOpXgDPWrbl/We3refl0Ccbh99YR/2oWjpiJ/CCCui+oXcLShIAQqIgEMnMztRiFmlUknE0grzAPL7OXdkzqU+2eolFg2VSULUsW9iYYZcmiPPvWJxjvrCf+9cyLgjE6grrPi2CUp9PElhAoLoEViSuYsWkGyxOXazkVKvlOLT+pIoF3Rd+Fq0n9jmt/TQTDGJ/pE4y3NxD/hhIME5EfR1D3WREMY9wnVoXAPxM4fP4w327/VjtTW5X0cMSR2tVq0yOmB4NbD9bKe9hzE8Ewxnu6BCPprQ3sf/OiYNT7JJLgp42pJ2MMMrEqBCouAXUsqtr9pCrKXlp+cnN200p6PN3uaVoGqxVv+28iGMb4UJ9gvLGR/W9nXBSMTyMJHiaCYYxrVugqAAAgAElEQVT7xKoQ+H8Cm45u0k6+W3xgMek56Tg5OmklPR5p9ohWUdbDrDZyVo4mgmGMH3UIRj6HXt9IwjvpmmDUH1+PoKFBxoxerAoBIaCdoa3iFF9t+4pTGae0QoE1PWpyZ9SdDG8/nDpeald+5WoiGMb4U4dg5HHotU0kvGsVjIn1CBosgmGM+8RqVSagku3UgUZqVrHz1E6tpIfZ2Uzn0M4MajmIzuGd//sw50oESwTDGGfqEIx8El/ZxIGRadoMwzKpPnWeqHy/wRjjDrEqBIpHYNuxbczcOpOf9v5EWk6allMR4x/DA40foG+Tvni6qMITlbeJYBjjW52CsZkDI1M1wYiaaqH2Y6r4rjQhIATKmsCZzDN8s+0brfz40fSjWulxHzcfbo28laHthlLPr2oclyyCUdZv2j/3r08wXtrMgVEXBSP68yhqDVAJ6NKEgBAoSwK/xv3KtL+msenYJrILsjE5Xqwoq7bJ3hR5U1marnB9i2AY4xJdgnHwxS0c/OD8RcH4Iopaj4hgGOM+sVoVCOw/vV87o2LB3gWcyzqn1ZRQJT36NOmjHWpUUSvKlqVvRDDKku7V+9YhGAUc/PcWDn54HieciZ4ZRWB/EQxj3CdWKzOB7Lxsbelp1pZZJKUmkV+Yj7vJnbtj7mZQq0FE+6si2FWziWAY43ddgnHgha0kjj53UTC+jCLwIREMY9wnVisrgWUJy/hi8xesTFrJhdwLWk5Fm6A2PNr8UbpHdbeLirJl6RsRjLKkW8ozjAPPbyXx47M4qSWpr6IJ7GPfZQaMQS9WhcD/Ekg8m8jMLTOZu2Mup7NO4+TgRJBXEL0a9tIS8AKqBQg2QATDmNdA3wzjuW0cHHMWZ5yJ+SaagPtFMIxxn1itLATUuRTzds1j+sbp7Du9T0u+c3V2pVu9btoxqU1rN60sj1oqzyGCUSoYbe5El2AkPLONxLFnMTmYiJkbhX8vEQybycsNQsBKYO2htUzfPJ3FCYvJzMvUKsqqkuNq+emumLu0uIW0/yYggmHMG6FDMApJeHo7iZ+e1rb1NZgbRc17RTCMcZ9YtWcCyRnJ2oxizvY5WkVZtfvJz92P3g17M7DVQGp7SX7T1fwrgmHMm69PMIZvJ3HcaS3w1uC7KGreLYJhjPvEql0SKIJvtn+jlR7fdWqXdqCRytS+rd5tPN76cdqFtLPLxyrPQYtglCft/7elSzD2D9vBofEpmJ1NxPwQTc0eEogzxn1i1d4IbDqySSvp8fO+n7UDjdQsPbpmNH2b9qV3o954mit3SY/S8pcIRmmRtK0ffYLx1A4OfXZRMBrMi8bvLhEM27DL1VWNgKooO2vzLOZsm6OV9FAzihpuNegZ05PHWj1GeI3wqoakRM8rglEifLpv1iUY8U/uJGliMmazidh50fjeIYKh2wNyY6UmUFBYwC97f9GWnzYc3aAl36ml3BtCb2Bgi4F0ieiCg4NDpWZQFg8nglEWVK/fpz7BGLKLpEmnMLuYiJ0fg+/t/te3JFcIgSpGYM+pPXy+6XPm757PhbwLODo4EuEToVWT7de8nyw/leB9EMEoAbwS3KpDMIqIH7yLpMkncXE1E7sgmhq3imCUwAdyayUjkJmbqWVpqwS8o6lHUedWqNPuekT34Km2TxHhG1HJnrj8H0cEo/yZK4u6BCPuiV0cnnISFzczsT/GUKNrTWNGL1aFQAUjsHDfQq3205qkNeQW5mqZ2uo87YebPUx3S/dKe6BRebtBBKO8iV+0p08wBu3m8LQTuLibafhTDD43iWAY4z6xWlEIxKfEM2vrLObunEtqdqoW1A6rHsZ9De/jkZaPaAFuaaVHQASj9Fja0lOJBMPVw0zsLzH4dBbBsAW6XFt5CGTkZGg5FV9t/Yq4M3FaSQ9Pk6d2nvaAlgNoXKtx5XnYCvQkIhjGOEOXYOwbuIcj00/g6mmi4cIYqncSwTDGfWLVSAJ/HvxT2yr7R8If5BTm4OzgTKugVvRp3Id7G96rVZiVVjYERDDKhuv1etUnGI/u4ciME7hWM9Ho1wZ4d/C7nh35uRCoNAROpJ/g878+Z/a22ZzPPq9tiw3wDOC+2Pu0QoFV8UCj8nauCEZ5Ey9BDGPvw7s5Ouskrl4mGv3WAO92IhjGuE+sljeBn/f+zGfrPmP7ye3a8pObsxu31r+Vx1s+TvOg5uU9nCprTwTDGNfrm2E8spsjM62CoWYY7UUwjHGfWC0vAsfTjjN903QtVnE2+yyOOGoVZfs37U+vxr1wcXIpr6GIHTkPw7B3QJdgxA3Yw+EvjuPqaSZ2YQw+EsMwzIFiuOwJqNPvPlr9EVtPbNUytb1cvLSSHiqnIsQnpOwHIBb+h4DMMIx5KfQJxmO7Ofz5CbRdUj/H4HOjBL2NcZ9YLUsCp9JPaZnaahfUyYyTWqyicWBjnmj1BD0b9JSgdlnCv07fIhjGwNcnGI/v4vDUk1oeRux/JHHPGNeJ1bIksObQGj5c9SFrD6/VzqnwdvXWYhXPd3yeUJ/QsjQtfReDgAhGMSCVwSX6BONSpreridgFMVIapAwcI10aQyA9J53J6ydrJcjPZJ6hiCItAe+Z9s9wd+zdWuFAacYTEMEwxgc6BKOQ+EvFB1W12vnR+HaXarXGuE+sliaBtUlrGbd2HCsPrdQONVI7oO6Kuoun2j+Fxc9SmqakrxISEMEoIUCdt+sSjP1yHoZO3HJbRSSgZhWzt85m0oZJJF9I1oaoZhWDWw/m/sb34+IsO6Aqmt9EMIzxiD7BGL6dQ5eOaP0+mpo9ZYZhjPvEakkJbDm2hdGrRrPm8Bqy8rJwdnSme/3uDG8/nIaBDUvavdxfRgREMMoI7HW61SEYBSQ8s53EsWe04yVj5kbhf6+c6W2M+8SqXgJaDagd3zDlrykknU+6OKvwCePR5o/yUNOHtHLk0iouAREMY3yjTzCe3UbiJ2cxOZiI+SYK/94iGMa4T6zqIRCXEse7y95l6cGlWqxCJd11COnAa11eo0FAAz1dyj3lTEAEo5yBW83pEowDz28l8eNzOOFM9FdRBPapZczoxaoQsIFAXkEes7fMZtqmaSSeS9QONqrjVUc7KrVv077a1llp9kFABMMYP+kTjBe2kDhaCYaJ6C+jCHxIBMMY94nV4hKIPx2v1YBasGcB2fnZ2nJq+7rteabDM7QLaVfcbuS6CkJABMMYR+gQjHwOvriZgx+k4qgE44soaj0igmGM+8Tq9QgUFhYyd8dcPl37KYnnEykqKsLX3VfL1laxCqksez2CFfPnIhjG+EWXYCS+tJkDoy4KRtQ0C7UH1jZm9GJVCFyDQMLpBG1W8fO+n0nNSdWS7tSs4sk2T3JjxI3Czo4JiGAY4zxdgnHolU0kjEzTBMMyuT51Hq9jzOjFqhD4BwIFhQX8GvcrY1aPYXfybi1bu6Z7Te6NvZdh7Ybh5yHVle39xRHBMMaDOgQjj0OvbSLh3XRNMOpPqEfQkCBjRi9WhcAVBE6knWDMmjHM3z2ftJw0La+iSWATRnQcQZfILsKrkhAQwTDGkboEI+mNjex/O0MTjHqfRhI8LNiY0YtVIWAloGITC/ctZNy6cWw9vhUcwM/dj14NezG45WBqeUucrTK9LCIYxnhTl2AcfmsD8W9maoIROSaCus/UNWb0YlUIgFbOY9L6SVp5DzWrUGdpx9SM4dmOz9Ld0l0YVUICIhjGOFWfYLy9nvg3si4KxugI6j4vgmGM+8Tq4v2LtVjFtpPbtMON3E3u9GnUh8dbPy6HG1Xi10MEwxjn6hKMIyPXEv9KNmAmclQ4If+WU8eMcV/VtZqcnsz0zdP5cuuXpFxI0WIVsQGx2tnaqgy5mmVIq7wERDCM8a0uwTj6wWriXswBXIh8L5yQl0UwjHFf1bS6OnG1drjRxqMbKSgqwNPsyZ2WO3mm4zNyuFEVeSVEMIxxtA7ByOfYmD+Jey6HItyJeCuM0NflBDJj3Fe1rKZlpzFlwxRmb5vNiYwTOOCgnVMxtO1QekT3wNXkWrWAVOGnFcEwxvm6BOP4+GXEDcujEHfC3wgl7M0wY0YvVqsMgfWH12uxCnW4kaoB5W525/Z6tzOs/TCiakZVGQ7yoBcJiGAY8yboEoyTE5ew78k8CqhG2Kt1CX8n3JjRi9VKTyA7L5tJf01ixqYZnLpwSnveYK9gnuvwHP9q8C/cTOoVllbVCIhgGONxHYJRwKlpv7N3UAH5eBH2UjARIyOMGb1YrdQENh7ZyPh141l+cDlZBVm4Orlyh+UOnmjzBE1qNanUzy4Pd20CIhjGvCG6BCNlxq/sHVhAbmF1Ql8IIvKDSGNGL1YrJYELuReYs3UOk/+azJG0Izg4OBDiHcJjLR6jT9M+crhRpfS6bQ8lgmEbr9K6WpdgnJ79M3sGFpGb60Pos0FEfiyCUVoOqer9bD+xnU/WfKLNKjLzMrUy5N3qdeOptk/RrE6zqo5Hnt9KQATDmFdBh2AUcvbbBex+BHKyfQkZXod6Y+sZM3qxWmkIqFjFN9u/YdrGacSfjcehyEHbItu/WX/6Ne2Hl6tXpXlWeZCSExDBKDlDPT3oEoxzP8xjd38HsjNrUndoLeqPr6/HttwjBDQCqgz56FWjtQqzOQU5ODs50za4LS90eoHWwa2FkhD4HwIiGMa8FDoEo4jz//mO3f0cyEoPIHhwIJaJFmNGL1btmoAqQ/7lli/5fNPnxJ+J1/IqAjwDtGxtdWRqdbfqdv18MviyIyCCUXZsr9WzLsFI++VbdvV15EJqIHUHBWKZIoJhjPvs12p8SjyTN0xm3u55WqzC7GzWZhUqCa9zeGf7fTAZebkQEMEoF8z/Y0SXYGQsmsOOB524cLY2QY/4E/1FtDGjF6t2R0DNKhbsXqCVIVfnbKskPFWGXB2XOrDlQGp61LS7Z5IBlz8BEYzyZ64s6hAMuLB0FjvuN5FxOog6ff2ImR1jzOjFql0ROHD2AJPXT2bBngWkZqfi6OBIh5AO2vnaXet3tatnkcEaS0AEwxj+ugQjc8UMdvQ2k34qmDr3+xHzjQiGMe6zD6tqVvF7/O98tOojdpzagZODkzar6Nmgp5axXcO9hn08iIyywhAQwTDGFboEI2vtdHb0MpN2PIRa99Yg9vtYY0YvVis8gVPppxi7Zizf7/qe9Jx0LQmvUUAjTSi6WbpV+PHLACsmAREMY/yiSzCy/5rKjntcSD0aTmCP6jT8T0NjRi9WKzSB3+J+47P1n7Hp6CYKKcTLxYveDXszuPVggqvLsb4V2nkVfHAiGMY4SJdg5G6ayvZ7zJw/HE7A7dVp9Esj7QxlaUJAEVCzCpWAN2vrLFJzUnHEkQb+DRjebjh3RN+hxS6kCYGSEBDBKAk9/ffqF4z7nDmfGIn/Ld40/r2xCIZ+H1SqO5cmLOXTdZ+y6dgmcvNz8TB50LtRby2wHe4rVY0rlbMNfBgRDGPg6xaMHb2dOHewHn5dqtFkcRMcHGWKYYwLK4ZVdUzqrM2zmLFlBskZyVqsQh2ZOqDFAE0w1BGq0oRAaREQwSgtkrb1o18wHnDkXEJ9/DpWo8nyJjg4iWDYhr7yXL3h8AZGrhjJX0f/Qu2Icje5c1v927TSHmE15HCtyuPpivMkIhjG+EK3YOx6CM7si6JGGw+arWqGg7MIhjEuNM5qalYq0zdN145MPZ52XAts1/etz5DWQ7gn9h45MtU411R6yyIYxrhYv2D0L+LMnmh8WrjTfF1zEQxj/GeY1c3HNmvbZZceWEpuQa42q7il3i082/5ZYgIkL8cwx1QRwyIYxjhat2DsfqSA07saUL2xGy02tsDBJDMMY1xYvlYzczOZtWUWUzZO4UT6CYqKiqhbvS5PtnlS2zKrztqWJgTKmoAIRlkT/uf+dQvGnoH5pGyPxTvGlZbbWopgGOO/crWqZhWTNkxi0f5FZOVl4ersyq31btXyKpoHNS/XsYixqk1ABMMY/+sWjL2D8kje2hCv+i603NkSR7PsrTfGhWVvVc0q5u+ez6drP+XQ+UPaDqi6XnW1goGPtXxMZhVl7wKxcAUBEQxjXgn9gjE4h+RNjakWbqbVnlY4uohgGOPCsrUalxKn1YD6I+GPi2XIncx0CunEcx2fo0VQi7I1Lr0LgasQEMEw5tXQLRj7hmaRvKEJHsFmWse3xtFVBMMYF5aNVbXkNG/XPCatn8T+s/u1WEWQdxAPNXlIy63wdvMuG8PSqxAoBgERjGJAKoNLdAtG3LAsTq1rinttE63iWuLsKYlZZeAfQ7o8fP4wY1aNYf6e+WQXZGN2NNO8dnNevOFF2oa0NWRMYlQIXE5ABMOY90G3YMQ/fYGTa5rhXsukxTBMviZjnkCslhoBNYv4dse3TFw/UTsytbCwEF93Xy1O0b9Zf/w8/ErNlnQkBEpCQASjJPT036tfMJ7L4OTK5rj5m2ixrTkutVz0j0LuNJzAwTMHmfrXVObumquVIVexitZBrRnSZghd68nhRoY7SAbwXwREMIx5IXQLxv4RaZz4syWufiZabGyGa6irMU8gVktEQJXy+C3+Ny2wvTd5L0UORfi4+PBgkwe13AqZVZQIr9xcRgTsWTCcgGpAAZABFF3BSGW0eQBqzebyn6l/LwQuAPk2cq0DmIHTQLqN915+uT7B2DyVhH+ncnxpK1xrONN0XRM86qtHlGZPBI6eP6otP83bM4+zWWe1k/Ba1GnBU22f0mYVUobcnrxZtcZqb4KhPrRdALWvsCmgKqztBp4Ezl3hOi/gE6CNVTQu/VgJjRKLIcDqYrq7PvAqcLNVMA4C44CvreJTzG7+vky3YBx46RzHF7fBxduJJqua4NnQ01bbcr1BBAqLClmyfwlj1oxh64mt2g4oHzcf7om5hyfbPUkdL/X7iDQhUHEJ2JtgRAK/AervbECtx+wDOqvzY67A7AssB3yAz4A84NIeVPXfPwKHiuGaRtZr6wIvA7uAl4B2wIvAh8Xo48pLdAvGwZfPcuyPtpirOdF4WSO8WihdlFbRCZzLPMdHqz/iu53fkZaTpg03yi+KV298lS4RXXByVL/HSBMCFZuAvQlGdaADkAJkAl9ZRaMjkPwPgrHEunxUkujhR8BzQB/rjEKZqQn8AqiTaZRw7LfRzfoF49UzHPu9HWYPRxotaoR3e9mXbyP7cr/8j/1/aEtQG45uIK8g7+8jUwe2HEiEb0S5j0cMCgG9BOxNMC5/TrV4v9Iax1Ai8k+CsdT677foBKR+fd8CnAVuALIu6+cR4AtgMDDZxv5VHGS+xWLpvnjxYoKDi3fOcu7mqSS+fpqjv7bH5OZIw4Wx+NyoJlDSKiIBdaCRVoZ862xSMlO0WIXFz8LQtkPpGdMTZyfJoamIfpMxXZ2APQtGDUDNINQi/tUEYzGg5vrvWWciZ4BtwLFivhTNgM3AbKDfFffcCChBmgo8Ucz+Ll2mltJ+0CUYb6Zw9JcOOLs4EPtjA3y7qZU3aRWNwMrElYxZPUY73EjNKtxMbvSK7cXgNoOJ9FUrqtKEgP0RqMyCobKdFgJNALVorD7SalaSYA1YTyxGwPpuYB4wFnjmCve2BNZYYyo9ruF6NX1QcQ4lcCp2onZsqV8tm1ksFn+bZxhvn+LoTx1xNjkS80M0Ne9Sq2PSKgqBMxfOaGXIZ26ZyfH049qOp+ia0QxqMYhejXtpeRbShIC9EqjMgqEW97sDSYDa1aS237ayfryjrQKghOBarT8wE3jfGvC+/FolROuBFUC3a3SidnKppSslYJcEQ816Qi0Wi7etgnHonVMc+bEjTo4OxHwbjX8vf3t99yrduLce28rIP0eyOmk1BUUFWhnymyNu1kp71K+pNtpJEwL2TaAyC8bVPFMPWGaddajdVSqAfrWmAt0qsK5mCP++4iK1rXeddSfWbdd5DS4/5UjNMNRpN99bLJbbbRWMpJEnODL/BhxxIGq2hcC+gfb9BlaC0WfkZGjZ2urI1GNpx7TtsupM7eFth3N37N3acpQ0IVAZCFRFwVB++846+1A7nLZfw5EqWL4IUMtXKtfj8qbuVUH3H4D7bXwZdAe9k94/zpF5nVEKZJlen9qP1rbRtFxemgS2HN/C+LXjtcON8gvzcXFy0Y5MVYHtprXV7xTShEDlIVBVBWO+dRlJlQDdcQ13hgDx1jhFzysyxm+3xkj+abnqem+I7m21SaOOc+QHNTECy8R61BksyV7Xg10WP8/Jz2Hm5plM2zQNVWVWKXgtj1paWY8+TfvgYZYM/LLgLn0aS8CeBUMFsVWmttolpTK/VXmQy5sqCaJiBlc2Faz+FTgBqJ1OaueUaioYoH5dV0tUl3ZRqViDShSMAZS4HLmss1HWZSoVJ1H92dJ0C8bhD49x+Ds17CLqfRJJ8NPF25Jry+Dk2msT2HliJ+PXjee3/b9pR6aqQHbXyK6aWLQKVmEyaUKgchKwN8FQmdoNAJUfoepITQDUx3eQtTSIEo09VqFQH3IVW1gLHEX7HVD78KtsbbUXVS0xzbjMrerf1fbb8cCwy/79Ur7Fl9byIEpgVL9qq+1G69LWlWJ1vbdFt2Ac+egISd/epAlGxAfhhLygJkHSyoNAdl42C/Ys4ONVH2tHpqrs7FqetejXtB9PtH5CjkwtDyeIDUMJ2JtgqA+tij+0tlJToqGE4GKthYs5Fg9as7vvtAqCiheoMiKqqXUClZX9NrDgiiUmlc09GlCZ3S9c5hU1k3nDmu2thCdVVXWwlgh52FrLylYn6hKMvM1TOTzmCElf30QRRUS+F07IyyIYtsLXc70qQz565eiLs4r8LC0JT5UhVzugWte99Drq6VnuEQL2Q8DeBEPlL6gyH7WslWYvLTmp5Sf1M1VPSiXTXRIItYVI1YK6tPdUffA3XJGxfclbKptKJeqpYobqz+VNzWyUAKlChkpA1Fbd/xSzFtU/vQ26BENleh8de5ikr26mUM0w3g4j9LVQ+3nb7HCkqgz53B1zmfLXFPak7NGyaFTpcXVc6oDmA/Bxl0x7O3SrDFknAXsTDJ2PWeFu0ykYUzg2LolDX96iCUb4G6GEvanSPKSVBYGkc0l8uuZTrQx5dn62loTXqk4rnunwDJ3DL248kCYEqhIBEQxjvK1fMD5L4tBMq2C8GkrYOyIYZeHCH3b+wKQNk9idvBtVltzLxYuBLQbycPOHCawmuS9lwVz6rPgERDCM8ZEuwcjbPIVjEw6ROEMJBoS9HEL4e6pgrrTSIqBmFapg4Nfbv+Zc9jlMjibtcCMV1L4j6o7SMiP9CAG7JCCCYYzb9AvGpEQSp3e7KBj/DiF8lAhGqbiwCC35bvTq0ahts2pTgbeLN/c1vI9h7YcR4BlQKmakEyFgzwREMIzxnm7BODHlAAem3aYJRsiIYCI/lMqnJXXh8dTj2vLTD7t+4EzWxbScprWaMqztMG6Puh0Hh8sru5TUmtwvBOyXgAiGMb7TJRi5m6dw8vMEDk6+jQIcCHk2mMiPRTBK4sIlCUuYsH4Caw6voaiwiOpu1ekR3YOhbYYSWkN2oJWErdxb+QiIYBjjU12CofIwTs2II2Hi7RQUOVJ3eBD1xqpaitJsJXD6wmkmrZvEnB1ztFmFmkXE1IzhmfbPaLEKOTLVVqJyfVUgIIJhjJf1C8asfSRM6E5BoSPBT9Wh/jgpm22rC5cmLGXyX5NZk7SGnIIcbQfUvQ3uRR2ZaqlpsbU7uV4IVBkCIhjGuFqXYKjEveTZezkw/g7ylGAMqY1lgnzgiutCNav4Zvs3TNww8e8jU+v51uPxVo/zUNOHituNXCcEqiwBEQxjXK9bMFLm7CZh3J3kFTgR/ERtLJNEMIrjwvWH1zN2zVhWJq3Ujkx1N7nT3dKd4e2Gy6yiOADlGiGgToxbv55bbrmF9PT0ccDw8oAiW04uFkxUZ3rbfIDSmW93Ev/pXeTlORP0WC2ipqqyVtKuRuBs5lnmbJvDjC0zOHL+iFZ5LMovSkvCe6DxA5id5chUeXuEQHEJiGAUl1TpXqdfML7byf6xd5Gb60zQo7WImi6CcTXXbD+xnY9XfsySg0u0w43Ukak3ht3ICze8QIMAVfRYmhAQArYQEMGwhVbpXatfMH7Ywf4xPTTBqPNwINEz1PHk0i4noMqQf77pc+2Ao8Oph7XSHiHVQ7Stsvc1uk8ON5LXRQjoJCCCoRNcCW/TLRjnFmwj7qN/kZtjok7fQKJni2Bc7ottx7dpSXi/xP2COhVPxSo6h3XmqbZP0TJYnZ0lTQgIAb0ERDD0kivZffoF48etxI3uSW62idp9Aoj5Sp0JJU2dfKcytVVg+2jaUYqKiqhVrRaDWg5iQMsB2nKUNCEgBEpGQASjZPz03q1bMM7/spl9H9xNbpaZWvf70+AbWYvfc2oP49aO0w43yszLxNnRmS7hXbQdUHJkqt5XVO4TAv9LQATDmLdCt2Ck/rqJfaPuISfTTK37/In5NqbK1jpSS04/7vmRT9Z+QsKZBBxwINAzkAebPKidr13NRR3IKE0ICIHSIiCCUVokbetHv2As+ot9I+8l54ILgffUpMHcBjg4Vb2dyofOHuKDlR9cPDI1N+vi4UbBrXi588u0DpYjU217HeVqIVA8AiIYxeNU2lfpFoy0Pzawb2QvsjNcCOjpR+x3sTg4Vx3BULGJebvmaYHtnad2Ukgh/u7+9GvaTw43Ku23VPoTAlcQEMEw5pXQLRjpS9ez991eZKe7EtDDjwbfNcDRrI4cr/xNHW6kKst+v+t7MnIztMONmtZuyrPtn+WmyJsqPwB5QiFgMAERDGMcoFswMpavY8/bSjDcCLjDjwY/NMDRpfILxsK9C/lkzSfsSt6lJeH5uPpcjFW0fhL/av7GeFGsCoEqRkAEwxiH6xOMTVPJWLmWve/cS9Z5T2re7kPDeQ1xdK28gnH0/FGmbZzG1zsuHpnqhBPNajdjSJsh3H3Jrz0AACAASURBVBl9pzHeE6tCoIoSEMEwxvG6BePCqrXsHXk3mae9qNnNh9j5sTi5OxnzFGVsdUXiCt5f/j5bT2ylyKEIL7MXd1juYESnEdTxrlPG1qV7ISAEriQggmHMO6FbMDLXrGHvqJ5knKyOf1cfYhfE4uRRuQQjOSOZiesn8t2u70i5kIIjjlrtp6fbPc0d0XdoO6KkCQEhUP4ERDDKn7myqF8w1q5m3wc9ST/uQ80u1Wn4Y0OcPCuPYKw4uEJLwlNHphYUFuDt6q2dgKfqQEX6yXG0xryuYlUIXCQggmHMm6BPMDZOJXPDKuI/6kFqkh9+N3jT8KeGOHs5G/MUpWj1XOa5iwUDt8zUZhUqCS+iRgRPt3+ang16YnIylaI16UoICAE9BEQw9FAr+T06BWMaWX+tIG7MXaQeDMCvoxcNf26Is7d9C8bqQ6sZv248qw6tIrcwF3dnd3pE99AC29H+Ulyx5K+b9CAESoeACEbpcLS1F/2CsfFP4sfexfn9gfh1sApGdfsUjPNZ5/lq61fa+donM05qNaBCq4fyRKsn6NesH46OEquw9cWS64VAWRIQwShLulfvW7dgZG/+k/3junN2bx1821aj0cJGOPvYn2DsOLGDkX+OZE3SGnIKczA7muka0ZUXOr1AdIDMKox5LcWqELg2AREMY94QfYLx1zSyty4nYcLtnNkZTI1WnjT6rRGmGvazvp+ek87sLbO1WEXiuUTtyFQ1q3i81ePc3+h+PF08jfGIWBUCQuC6BEQwrouoTC7QLRg525eRMPE2Tm8LpUZzDxr93giTn30Ixs6TOxmzZgxLEpZohxu5OLnQObwzz3V4jia1m5QJaOlUCAiB0iMgglF6LG3pSb9g7FjGgcndSNkcjk9Td00wzP5mW2wbcu3CfQt5d9m7HDx/UNsuW7tabYa2HUrvRr21rbPShIAQqPgERDCM8ZF+wdi5lANTbiVlYzjVm7jR+PfGmAMqtmCoooH9v++v1YFyM7nRKaSTdl5Fu9B2xtAXq0JACOgiIIKhC1uJb9IvGNuWs3/ibZzZHoJPC3cthmH2q7iCkVuQy4u/v8hX27/Sqss+1OQhXrnxFTncqMSvkHQgBMqfgAhG+TNXFvUJxsZpZG1cwf5P7+BcfC1821ej0c8Ve5fU4v2LGfLjEM7lnKNF7RbMuncWAdUCjKEuVoWAECgRARGMEuHTfbNuwcjcsJK4j+4iLckfv85eWmmQiprprXIrBi8YrJX58Hbx5sPbPtSytqUJASFgnwREMIzxmz7B2DSVC6vXsO/9u7mQ7E3NW6zVaito8cEPV3zIx6s/1rbOPtT4IU0wJBnPmBdOrAqB0iAgglEaFG3vQ59gbJ6KdoDSO73ITnPDv7svsfNiK+QBSpuPbuaxBY9xNO0ooT6h2lKUlPmw/UWRO4RARSIggmGMN3QLhjrTe+97vci54ELgv2rS4PsGFe5M79TsVIb9PIxf43/F3eTOWze9pZ23LU0ICAH7JiCCYYz/dAvG+YWbiPvgHnIyzdTq7U/MNzE4ODgY8xRXsaoyuV9e/DJZ+Vl0i+zGtJ7TcDe7V6gxymCEgBCwnYAIhu3MSuMO3YJxdsFW4j/uSW62idp9A4iZHVMa4ym1PuJT4hm0YBC7U3ZTx6sOE++aSLsQybcoNcDSkRAwkIAIhjHwdQvGmbk72T/2LnLznAl6tBZR06OMeYJ/sKoyuJ9d+Cxzts/B7GTm2fbP8nyn5yvM+GQgQkAIlIyACEbJ+Om9W7dgJM/Zw4FP7yCv0IngJ2pjmWTRO4ZSv29R/CKG/TKM05mnaRPUhun3TCewWmCp25EOhYAQMIaACIYx3HUJRt7mqZycEceBCbdTgCPBw+tQf2x9Y57gCqvHUo9pu6I2HtuIr5svY7qP4XbL7RVibDIIISAESoeACEbpcLS1F92CcXxKAgen3UohEDKiLpEfVoxzrlXOxSdrPyG/IJ/+zfpfzLlwkAOQbH0x5HohUJEJiGAY4x1dgpG7eQrHPjvEoZm3aIIR9koI4e+GG/MEl1ldn7SeJ358guPpx4nyi2JKzymSc2G4V2QAQqD0CYhglD7T4vSoUzCmcnRsEklfdaWQIsLfCiXs9bDi2Cuza9SBSIP/M5hF+xdplWhHdRvFg00eLDN70rEQEALGERDBMIa9bsE4/NERDn97E1BExIfhhIwIMeYJrFZnbp7J60teJzMvk271JOfCUGeIcSFQxgREMMoY8FW61y0YSaOOc+SHzqo8E5Yp9ak9qLYxTwDsOrmLQf8ZRPzpeMJ8wpjcYzLNg5obNh4xLASEQNkSEMEoW75X6123YBx69yRH/tMJJ0cHYr6Jxv8+f0OeoLCo8O+cCycHJ0Z0HMFzHZ8zZCxiVAgIgfIhIIJRPpyvtKJbMBLfSOHowg44uzjQ8KdYatxSw5An+HH3j4z4fQTnss/RLridFuiWnAtDXCFGhUC5ERDBKDfU/2VIt2AceOUMxxe1w+zpRKMlDfFuXf7nYZ9IO0G/7/ux9cRWanrUZFz3cXSt39UYkmJVCAiBciMgglFuqEtHMBJeSOX4sla41nCm6ZomeER5lPsTjFw+kvHrx5NfmE//JtacC0fJuSh3R4hBIVDOBEQwyhm41Zy+GcamqcQ/m8HJVc1xDzDRfHtzXAJcyvUJVh5cyeCfBpNyIYXYgFg+v/tzwmsYnwtSrhDEmBCoogREMIxxvG7B2Dc0i+QNTXAPMtMqriXO7s7l9gQZORla+Y+lB5ZicjLx4a0f0qdJn3KzL4aEgBAwloAIhjH8dQvGnkF5pGxtiFc9F1rtaoWDufzOwpi6YSpvL3+bvII8rU7U+DvH4+niaQxBsSoEhEC5ExDBKHfkmkHdgrH74UJO746hehM3WvzVAgdT+QiGyrkYMH8AB84eILR6KDPunUHDwIbG0BOrQkAIGEJABMMQ7PoFY0cfB87FW/Bt70nTP5uWy/Gs6pyL5359jq+3f42ToxPPd3heci6MeW/EqhAwlIAIhjH4dc8wtvcycf5QBP5dvWm0qFG5HM/69dav+fcf/9aWotoGt+WLe77Ax93HGHJiVQgIAcMIiGAYg16XYGSvn8aOe11IPRZK4L98aLig7JeETqadpN8P/dh8fLN2zsWEuybQtZ7kXBjz2ohVIWAsAREMY/jrEowLy2ay834z6SlB1OnjR8xXZX+e95tL3mTqxqnkFeYxsPlA3u76trZDSpoQEAJVj4AIhjE+1yEYRaT98g27+jpxITWQ4McCiJpatud5Lz+wnCE/DdGOXG0U0IhZvWYR5B1kDDGxKgSEgOEERDCMcYEOwSjk7Hfz2f0w5GT5Ufep2tQfV3bHs2o5F/MfY8nBJbg4ufBhtw95sKmcc2HM6yJWhUDFICCCYYwfdAhGASkzF7J3YAG5BT6EPh9E5OiyO551wtoJjFw5Ugt094rtxUe3f6QdkCRNCAiBqktABMMY3+sQjHxOTlzCvifzKKAaYa/ULbPjWeNS4ugztw+Hzh+irnddbSlKci6MeVHEqhCoSAREMIzxhi7BOPrRSuJHZFOEGxHvhBH6amipjz63IJfnf32euTvn4uzozIgOI3i6w9Olbkc6FAJCwP4IiGAY4zMdgpFH0jvr2P96Fo6Yifwwgroj6pb66Odsm8NLi14iOz+bzuGdteKCXi5epW5HOhQCQsD+CIhgGOMzfYLx+l/sf+cCjpioNzaS4OHBpTp6dc5F/x/6s+X4FnzcfJjSYwpdIruUqg3pTAgIAfslIIJhjO90CEY+iS9v4sD7aZpgWCbXp87jdUpt9Kr8x2uLX+OLzV/g6ODIgOYDeOvmt3CUcy5KjbF0JATsnYAIhjEe1CUYB17YQuLo85pgRM+Molb/WqU2+hUHV/DEj09o51w0DGjIV/d9RR3v0hOkUhuodCQEhIBhBEQwjEGvQzAKSXhmK4ljz2BSgvFtNAG9A0tl9Gk5aTw27zGWJS7Dw+TBe7e8J+dclApZ6UQIVC4CIhjG+FOXYMQ/tYOkz1IwO5uI+T6amv8KKJXRf7L6E0avGk1BUQH3xd7HJ3d8ou2QkiYEhIAQuJyACIYx74MuwYgbvJPDk5Mxu5hosCAav9tKLhgJZxLo/XVvjqQdwd/Dnzn3zaFx7cbGUBGrQkAIVGgCIhjGuEeHYBQR99huDn9+AhcPMw1/jsHnxpolGv2F3As8v/B5ftjzA27Obvy7078Z0mZIuZRML9HA5WYhIAQMISCCYQh2PQcoFbHvkd0cmXkCVy8zjX6Nwbt9yQTj0pGrOQU53Bh2I9PvmU41l2rGEBGrQkAIVHgCIhjGuEjXDGPfgD0c+eIErp4mGi6MoXon/YKhdkUN/Wkopy6cItAzUDvnomNYR2NoiFUhIATsgoAIhjFu0iUYcY/v5vDUE7i4m2n4Uww+N+kTjKRzSQycP5BtJ7fh7uzOaze+xsBWA40hIVaFgBCwGwIiGMa4SodgFBI/eCdJKujtaiJ2fjS+OoLeWXlZPLfwORbsWUAhhdwTc4+2K8rF2cUYEmJVCAgBuyEggmGMq/QJxtAdJE1IwWwy0eCHaPzusn2X1GdrP2PUylFarah2we2Ydvc0AqrZ3o8x2MSqEBACRhKwN8FwANQ6TDigDoPwB04CC4CsK0CqX5nvAsIA82U/cwRyge+Ag8WA3xZoD6j+1L1F1ntcgaXA8mL0ceUlugQjYfh2EsedxuSo8jCi8L/btsQ9dYLesF+GcTLjJLWr1Wb8nePpFNZJx/DlFiEgBKoiAXsTDFWedQ7QzvrxVj7bAXQFkq9wYA3gd6AREAcUAkpw1J9sQNXsXlcMp48C/m3tI/Myu+pg68nA+GL0UQqCUUDCs9tI/OQsJpyJ/iaagPuLLxgqbvHIvEfYdWoX7iZ33rzpTR5u/rCOocstQkAIVFUC9iYYqriR+njnWAVCffTTAfVr8pWC4QssAzKAu633KLFQTc0S1L/nF8PxHwMDgG7AXsDJeo+abSgBuXJmU4wu9WyrLeDAiC0kfnQOJ0xEfRlFrYeKV0sqPSedl35/iXl75lFYWEi/pv14r9t7mJ0un3gVZ9hyjRAQAlWZgL0JxuUffLVEtArwsS4Z/ZNgLAHOADeXwMkfAf2BVkBiCfq5/Fa1nDXPYrHcvnjxYoKDi1OmPJ+DL23m4KjUi8UHp0dR69HiCca4teMYtWIU+UX5tAtqx5S7pxDgKXGLUvKldCMEqgwBexOMyx2jhELFEDyBDleZYSjBOAvcYb1Rz2zgkmCoWYyKeailrbxSeEN+slgsd9oiGImvbOLASNvKmy9NWKrFLZIvJFPLsxZT/jWFtiEqLCNNCAgBIWAbAXsWDBWjUIJwLcFQgqIKIx0BPIAU4D/Al8CeYqJSS1LPAoetfaiAubI7G1hcjD7UcXVqOcsdKLAKjpphPGWxWJoUXzDyOPT6RhLeydBmGPXH1yNoaNA1zSecTuCxBY+xK3kXXmYvXu/yOv2bq8mSNCEgBISA7QQqs2AoQXkfUB/no9YPdSzQwzpTeADYWAxkTwI3AgeswXL1lb7TKgBKSKZep4/6wG+AilCr2IuKn6j4h4fFYjHZIhhJb61n/5vqiFYTkR9HUPfZqx/ReiHngnY29/y987XhPdT4Id6/9X1MTipWL00ICAEhYDuByiwYKjitfqtXQfFLTcVA1K/YM4BFQM9iBK1VH+pDr2YHl1pLYC6gCi+pLbfx10CvttBGW7f2KrFQgXY123nfYrG0s0UwDr+3jv2vqlU1M5EfhBPyQshVzX608iPGrBlDfmE+nUI7MaHHBIlb2P7/h9whBITAZQQqs2Bcy9FKLNRHXy3mqy23epqaXajlqn7W5Slb+7AxhpHH0Y9WETdCaZcrEe+GEfpK6D/aXBy/mOELh5OSmUKwdzCTe0ymVbCK2UsTAkJACOgnUFUFQ+Vy3GMVjK068fUBvgKGA+Ns7ENH4l4+J8YvY9+wXArxIPz1UMLeUjmJ/932pexjwLwBJJxN0PIt3r35Xfo0VUOVJgSEgBAoGQF7Fgy1HPSnNejdBjhXTBRqOWg1oPaVqhlGUjHvu/IylbA31JrjoTLNbWm6BOPUlD/Y+0Q++VQj7KW6RIyM+C+bKt9C1Yn6ce+PFFHEwBYDeafrOzg5XkodsWWIcq0QEAJC4L8J2KNgqI+t+gJWB36xCobKszhtjTOoLG4VK4iyBpr3A2nWf1OlRF4BHgUmAsMui03cB6iSrfOAKVZMKvmvNbDPms9xKf6grlWCoWYntwGnbHyxdAhGAadn/sKegYXkFvgQ+nwQkaNVdZSLTQnE6JWjGbtmLIVFhXQI6cDkf03Gz8PPxqHJ5UJACAiBfyZgb4KhkvXUh76ZdaeR2vWkdhzttO6CUn+rJSKVe6FiC2oHk/qYq+Q9FfBWmeKqFpXaEvv8FbkbbwOvAdOtwqGIqR1OqnyIyr04bg1Yq91XKniwCRhs/dvW90uHYBRy9tsF7H4EcrJ9CRleh3pj6/1td1HcIi1ucSbrDHW96vL5PZ/TtHZTW8cl1wsBISAErkrA3gRD1bJ4A2hw2WxCPZwSEmfrbqV3rTMKtY21O9AcUL9mK8FQH30V8FZ5FCqf4vKmciXUYv/PwPfWH6gtubdad0KpdGy1JzXVmmG+8B+SBYv7qukQjCLOz/+O3f0dycrwJ3hIIJYJFs3enlN7GPLjEPak7MHbxZs3urxB32Z9izsWuU4ICAEhUCwC9iYY6qEulQe52gNeqiZbLAAGXaRLMNIWfsOuvo5cOF+Luo8FYplqITMvk6d/flo738LZ0fnvuMV1KRn04GJWCAgB+yVgj4Jhv7T/f+Q6BAMylnzJzgecyTgdRNBDNYn+MlorKPjsz8+izuXuHN6Zz+78TOIWleENkWcQAhWQgAiGMU7RJRiZy2ex434T6clBBPWtSfTsaJ7//XlmbJqhncut6kR1CFVltaQJASEgBEqfgAhG6TMtTo8lFoyQfoEEfR5E3x/6smz/MtoEt+HLXl/i76k2gkkTAkJACJQ+ARGM0mdanB5LLBiRjwST9UEWj85/lP0p+7kr6i4m9ZiEq0nF6aUJASEgBEqfgAhG6TMtTo8lFoz6j4SQ8GoCQ38eSnJ6Mk+2fpK3bn4LB4fr7QkozvDkGiEgBITA/xIQwTDmrSiRYGQkB6NmGOuGr+PFxS+Snp3O2NvG0q+5Sj2RJgSEgBAoGwIiGGXD9Xq9lkgwLiTXJaR/IAsGLGDU6lHUcq/Fl/d+SbM6Kp9RmhAQAkKgbAiIYJQN1+v1WiLByE4Oo1pvMx/0+IBFBxZxW8RtzLx3psQvrkddfi4EhECJCIhglAif7ptLJBh5yZGcv+0UL3R7gdOZp+nXqB8fd1eV1qUJASEgBMqOgAhG2bG9Vs8lEoz85Ei2tFnPJ/d+oiXsPdPmGUZ0GmHMk4hVISAEqgwBEQxjXF1CwajHyqaLmfrgVK1K7fs3v8+DTR405knEqhAQAlWGgAiGMa4usWCsaraEib0n4uHiwdxec2lcu7ExTyJWhYAQqDIERDCMcXWpCMZnvT+jnm89fun7C54unsY8iVgVAkKgyhAQwTDG1SUWjJXNFjOu1zjujb2Xcd3H4eigjgWRJgSEgBAoOwIiGGXH9lo9l1wwmi7Wgt7qCNYnWj5hzFOIVSEgBKoUAREMY9xdYsH4s8kipj04jdn3zaZTSCdjnkKsCgEhUKUIiGAY4+4SC8biRr+wfOhyvrzvS0K91Ymx0oSAEBACZUtABKNs+V6t9xIKRiS/x/7EwVcPMvWeqXg6S8DbGDeKVSFQtQiIYBjj7xIJhsr0XhT7ExmjMhjTfQyOSMDbGDeKVSFQtQiIYBjj7xIJRm5yJIsb/ozbeDdevuFlY55ArAoBIVDlCIhgGOPyEgmGKj64vtkKGsxpwJ1RdxrzBGJVCAiBKkdABMMYl5dIMFR586SO8dz5+53UdK9pzBOIVSEgBKocAREMY1xeIsHISA7CqUcBnf/TGQfkhD1jXChWhUDVIyCCYYzPSyQY6clB1OnrR8zsGGNGL1aFgBCokgREMIxxuwiGMdzFqhAQAiUgIIJRAngluFWHYBSRvmwmux9wQWYYJSAvtwoBIaCbgAiGbnQlutFmwSiikLQV09h3vwdpJ+tSu5cvDb5rUKJByM1CQAgIAVsIiGDYQqv0rrVZMAopInPDJPb0cif1SAQBd3jT6OdGpTci6UkICAEhcB0CIhjGvCK6BCPrr0nsfcCVcwcj8etSjSaLm+DgKLukjHGhWBUCVY+ACIYxPtctGPv6mzi7z0KNNh40W90MBycRDGNcKFaFQNUjIIJhjM91C0b8QEdO74yhemM3WmxsgYNJBMMYF4pVIVD1CIhgGONznYIxkYTBkLylIdXqm2m1sxWOZik8aIwLxaoQqHoERDCM8bkuwcj+ayIJwwtIXt8Y92AzreNa4eTmZMwTiFUhIASqHAERDGNcrlswDj6Xy8nVzXAPNNFiRwvMNc3GPIFYFQJCoMoREMEwxuW6BePQi1mcWN4SF19nmm1oinuEuzFPIFaFgBCocgREMIxxuW7BSHotg+N/tMHs5USTPxtTrWk1Y55ArAoBIVDlCIhgGONy3YJx+K1Ujv3aHpO7Aw0XNsSns48xTyBWhYAQqHIERDCMcbluwTj63jmO/NQBZ5MjMT9EU/MuOQ/DGBeKVSFQ9QiIYBjjc32CsXEix94/y5EFHXHEgajZFgL7BhrzBGJVCAiBKkdABMMYl+sWjOOjUzj8fWdt1PUnRBI0JMiYJxCrQkAIVDkCIhjGuFy3YJwYc4qkb7tQRBGRH4QT8kKIMU8gVoWAEKhyBEQwjHG5bsE4Nf44h2Z3pZBCwl4LJfztcGOeQKwKASFQ5QiIYBjjct2CcWZmIgcm3U5BEQQ9WQfLZxZjnkCsCgEhUOUIiGAY43LdgpH+0y7iRvckN8dErQf8iZkTg4ODFCA0xo1iVQhULQIiGMb4W59g/DWR7FWb2DvyHrLOelDz1ho0XNAQR1cpQGiMG8WqEKhaBEQwjPG3LsHIWj+Zgm1riP+0O+f21aZGK08a/doIk6/JmKcQq0JACFQpAiIYxrhbn2Csmwzxy0mc1YUTy2PxrOtI48VNcK8v9aSMcaNYFQJVi4AIhjH+1iUYmWun4JS0mMPz2nFkXmucTfk0WdqE6h2rG/MUYlUICIEqRUAEwxh36xOMNVNwOvIHJxY359AXHSkkj4ZfxxLwQIAxTyFWhYAQqFIERDCMcbdOwZiK89FFnP4rhoSxN5Jf6EDke+GEvhxqzFOIVSEgBKoUAREMY9ytWzCcDi8mPTGY+FFdyU53J2hAIFGfRxnzFGJVCAiBKkVABMMYd+sWDMfEpeSk+RL3fjcyjtbA94ZqNP6jsZztbYwfxaoQqFIERDCMcbd+wTiwlLwiX/Z9cgvp231xD3am5c6WmLxla60xrhSrQqDqEBDBMMbX+gUjYSn5br7ET7uF80v8cPGEZhub4RHlYcyTiFUhIASqDAERDGNcrV8w9i+hwNuXA3Nv48xcXxwd8qg/tT51BtYx5knEqhAQAlWGgAiGMa62WTAKKCJzzVSc4pdQ4OvHyZ09Ofyq6iYP9wg3LFMt1OhSw5inEatCQAhUCQIiGMa4WYdgQNqaKZjillBUzQeaPs6xj2pwbEoiRRTiWc+TmLkxeDX1MuaJxKoQEAKVnoAIhjEutlkw8oCzaybjEbeUIhcvXLo+iYO5CfsG7ObU/FM44KCJRcxXMXjESDzDGLeKVSFQuQmIYBjjX5sFI4cikldPwjt+OY5mT0ztH8clrA25p3PZ22cvKX+kaE9So2MNreS5a7CrMU8mVoWAEKi0BEQwjHGtzYKRTRHHV0/AL34FjmZ3TG0fwyWigzb6C/svsPehvaRuSNWObvXt7EvsD7FSxdYY34pVIVBpCYhgGONamwUjs6iQQ6s+o07CKkwmN0xtHsFU78a/R39h3wV237ebtJ1p2vJUQO8ALQPc2dPZmCcUq0JACFQ6AiIYxrjUZsHIKCrkwMrxhBxYjdnkinPLhzBH3fJfo1czDDXTUDMO1eo8Vof6E+rjaJIDloxxs1gVApWLgAiGMf60WTDSiwrZs+JT6h1cg6uzG07N78elQff/Gf2Z5WfY23sv2SnZODo4UvfZuoS/Hy6iYYyfxaoQqFQERDCMcafNgnGhqJD1f35MzMF1+Jg8cGhyLy6Nevzj6E//epp9ffeRfS4bJ5wIey9MKtoa42exKgQqFQERDGPcabNgqKD3r0tH0TRxA3XMnhQ1/BcuTe+96uhPzDhB/NPx5KXl4ezqTL2x9ajzuGSDG+NusSoEKgcBEQxj/GizYOQC3yx+m5aHNlHPxZvCmNtwafHgNUd/bPIx4p+Mp7CwEGc3ZyyfWwh8MNCYJxarQkAI2D0BEQxjXGizYKjEvUl/vE6HpM00cqlBgaUrLq37XXP0RQVFHBp5iENvHaKgoACzt5moGVH49/Q35qnFqhAQAnZNQATDGPfZLBiFwHu/v0yXpK20dfcjN7wTru0fu+7oi4qKOPDvAxwefZhCCnGv7U7UnChqdJa6U9eFJxcIASHwXwREMIx5IWwWDDXMEb+9QLdD27jZM5CskFa4dRparNEXZBZw4IUDHJ1wVBMNjzAPre6Ud0vvYt0vFwkBISAEFAERDGPeA12CMfy3EXQ9tJXunrXJqd0I1y7PgYNDsZ4gPz2fuIFxnPzupJYN7t3Em6iZUVRrXK1Y98tFQkAICAERDGPeAV2C8fRvI+h8aDM9PIPIDozB7eYXwKH4SXl5Z/PY03cPKb9drDtVvXV1GnzXALe6ajjShIAQEALXJiCCYcwbolswbjm0lds9a5NduzGuNz0LFG+Gcekxsw5nsbfvXs6tOnex7tSNvkTPjsa1jhQrNOZVEKtCwH4IiGAY4ytdgjHitxHcmrSdmzwCFpdUeAAAIABJREFUya7bEtcbntI1+qyDWVrdqfObz2v3B9wbQNTkKClWqIum3CQEqg4BEQxjfG2zYKhdUm///hI3J22lnXtNcsM74tp+kO7RZ+zMYPcDu0nfna71UeuBWlqehrO7FCvUDVVuFAKVnIAIhjEOtlkwCoBPFr3KDUlbaObqS179Lri2eaREoz+/7jx7+uwhMzETRxypM6QO9T6uh6Nr8eMiJRqA3CwEhIBdERDBMMZdNguGStybvvgN2h7aTIyLD4XR3XBp2bfEoz+3/Bx7HtpD9rFsrSx66MuhhL0ThoOjbbGREg9EOhACQqDCExDBMMZFNgtGDvD9kndokbiRCFUapEF3XJrfXyqjT/kxhbhH4sg5l3NRNN4MJfz1cFvj6aUyFulECAiBiktABMMY39gsGFkUsWjpKBonbqC2uRo07HHN4oO2PtaJ2SeIHxJPXkYeziZnIj6KIHhYsK3dyPVCQAhUYgL2LhjuQBGQbf37Wq4yq9QD63Uq0qvusbWpehoqKqy2F6l6gHqbzYKRSRFrlo2mQeJ6aqjy5o3vwaXxv/Ta/8f7jnx6RMsIz8/Nx+Rqot6EetR+tHap2pDOhIAQsF8C9iYY6mPdHugMxAB+wD7gZSD1Gm5Q0eGHAF+rYKhrvwcmAmoD0vVakNVGW8AJSAYmAAuud+NVfm6zYKgT93auGEv9g2txUwcoNeuNS+wdOs1f/bakD5I4+OJBrYSIuYaZ+hPra8e9ShMCQkAI2JtgRAK/A+HW3/J9gP1AR+DUP7jTBHwIPA38Zf2jNhw1B+KBIYAKD1yrKbH40ipS31rF4k6gLvAwMEfHa6RLMOJXjiP8wJqLR7S26Is5upsO09e+RRUrTHwtkUPvHdJEw7WmK9FfRuN7q9JaaUJACFRlAvYmGGpGcTtwzCoYMwG11KQEQ/3Wf2V7Hhht/fMWcPGwa1BC4mXtQwnItdqbwBtWcZlkvTAEWAK4WGc8R2x8iWwWDHXi3sFV4wlOuHimt6nVw5gsN9lotniXF+YWsv+Z/RybeEzLBnet60r0zGhq3CgVbotHUK4SApWTgL0JxuVe8ABWAqp6Xod/EAx16MMaQMUrWgNqZ6qtTcVINlhvamft61IfTwKfAWq5SwmXLU0JzTyLxdJ98eLFBAdfP7icWVTI4VUTqJWwEpPJDVPbAZgib7DFpk3XFmQVED84nuOzjmui4RnlScxXMXg1VzorTQgIgapIwJ4FQ/26q37L97yKYHQClltnB2pZqplVXNTSVVwxlqLU+xAL7AS+Bvpc8YLcDCy2xjKKV2f8/ztQM5z5FovljuIKhtoldXzVBGruX4GT2R1T20GYI1Q4p+yaKla4b+A+UhakaMtTXg29aPB9AzwsSqulCQEhUNUIVGbBUB/x8dY/FqCBNWCt0pjVrOEZ4MB1HN4D+A/wqTUOcvnlrYDVwEKg5zX6UbEOdb8SuHxrkF0F7xtYLJaaxRWMHIo4tXoS1eOX42j2wNT+cVzCVAy+bFtOcg57++zlzJIz2kyjevPqxC6IxTVYihWWLXnpXQhUPAKVWTDeBV6xziTUTOMLIMMa71CxjbXWD/25a7hFnYE6CxgFvHTFdU3UeSLAn8Ct1+gjDJhy2ZZetStLCUakxWKpXlzBUHt4z6yejGf8UhxcquHcYTCuIS3L5Y3KPJjJvof3/V3h1q+rHzFfx2D2U+EjaUJACFQVApVZMN4GXrNuu1XbcC/fRfU5MABQiQw/XsPZqvbGbOAD4MWrCIYSo9uu0Yea0aiYhfpb5YyoPyo2MsdisXQrrmCoqcn5NVNwjVtCkZs3Th2H4B6kVtnKp2XszWDvg3tJ25amGfT/lz+W6RZt6600ISAEqgaByiwYasusypWYCjx+hTsvCYGagYy8hqvVjiy15KSC21fWEm8DrLLmYtxn4+uiZhgLbIlhqK1cGWum4hS3mEK36jh3egr3Oo1sNFuyy9O3pbPngT2k70vXSoj49/LXak9VayKn9pWMrNwtBOyDQGUWDDWrUL/9jwOGX+GOe4AfVMVwa1D8at5SeR97rbOQXldkk6skCJUT8jGglrhsaTZvqy2giMw1U3GMW0KBRw2cOg3Do5YKy5RvO/fnOfYN2MeFgxd3KLsGuFKjaw28O3lruRoS2yhff4g1IVCeBOxZMNSvtSp+oHZJqd/2r4xFqL2qKsaQYE26U0tBl5paqlJi8Sgww/qP6iPubd06eylfQy0lLQVUfQxl4/JcDxXTULMTJSRKfGxpNgtGoVUwHC4Jxg3D8QhUye7l387+cZa4QXFkJmVqu6fUbEOVR1di4XePH/73+FOtWTWc3FVSvDQhIAQqCwF7EwxVc1ttz1FfIrXrSC0XqT2eKoNNHVStAspZ1pmAukbFHp4DXrVmfKuVHbUXVX3gVRxZzUIu7ZTqb50pKAEZc5mDh1l3Oal/ewFQfagtuyr2kQio7bVnbXwh7Fow1LOm70wnbU2atuX2/OLzFBSpOdBFTTa7mfFq64VXay/8H/THM1ZpujQhIATsnYC9CYb60KoaUGo/qfo6XapXccZ6uPUW4EGreCjfKFFRS1IPALusu6SaWj/watut2jJ7qal4htpZpeIel+dVqIKFH1kT9FT/J6wioQRKiYya5dja7F4wLj1wQXYB5/88z9lfz2p/X9h5gXxt97Cqju6glRbx6eZDjW41qH5DdVmysvVNkeuFQAUiYG+CoYLFakdSHWtOg5olKOFQS0cqGU59zBdZZxmXMKsZiApet7Becxj41VpL6nJX1ANUbsV2q7hc/jP1gVc7qtTMQu1wUnWo5lvjG3rcWWkE4/KHzzmeQ+rqVFLmp3Dm1zPkp+drS1aqOeGEe7S7Jhr+9/nj3cEbR5Oc7Kfn5ZF7hIBRBOxNMIziVNp2K6VgXIJUVFBE2pY0zq84T+qyVM4uOUte3sXKLGrWYfY0493WG+8bvLWZh1cLKTdS2i+Y9CcEyoKACEZZUL1+n5VaMC5/fFX99vSPpznz2xnS1qZxYdcFCrQw0MVm9jYTcH8APjf64N3eG5cgNVmUJgSEQEUkIIJhjFeqjGBcjledG35+5XlOLzjNuaXnyD2b+3eg3NnBGTeLGz63+FCzZ01tBuLoIktWxryeYlUI/DMBEQxj3owqKRiXo05dn4ranpu2Oo1zi8/9HShX1zg7O+Pb3VebcVS/uTpeTWXJypjXVKwKgf8mIIJhzBtR5QXjEvaCCwWkrk0l+Ydkzi07R3ZC9t9LViq3w1zTTI1bamj5Hd5tvHGpJUtWxryyYlUIgAiGMW+BCMY/cM86nEXqiotB8pTvU8jL+v8jTNQuK89GnlpCoEuYC+713PFq74VbXYVSmhAQAuVBQASjPCj/rw2bBeO/SoO4++B0gyoNoo7rqJzt/NrznP39LKmrUknfkE5u1v/HO9ROKyUgbhFuuMe44xHjgUuIC64hrrhHuGuBcycPyTKvnG+GPJWRBEQwjKFvs2BcrFY7Gde4pRS5euHccQhuwepo8srdCnIKOL/qPKfmnCJjUwY5h3PIS8vT8jsuZZarpStNRExOOFVzwqOxB9U7VMe9vjuuYa64hrpiDjTj4KQKBUgTAkJALwERDL3kSnafzYKRTREnVk3A9+8T9wZijlBHmVedpnZZZSdmkxmXSVZ8FpnxmWTuyST7cDb52fl/C8glIVGzEJO3SZtxuNVzw62+m/a3mpGoJS0VH5EmBIRA8QmIYBSfVWleabNgZBQVkrByHKEH1mA2ueLcoi/maFUwt+q2osIiCnMKSd+cru20yjqURV5yHrkncsnan0VOZs7fcNQM5FKRRAdnB23GoZIGqzWthinAhMnfhFuYm5Quqbqvkzx5MQiIYBQDUhlcYrNgZFLEymWjiU1cj5/p/9r7EvA6rvLsd+ZuurpXV7ssy5Z3W97ixAnZaFIIpIQSAmHf+hfaQks3wpamUH7+bkDbnxaa8rcQoJAWKKEQCBASCKEESEL2xI4dJ/G+yLJ26a66y8z/vGdm7GshWXefq6vv+NHjRJ6ZM+f9zpz3fOtphnbeaxDYySrt0vIRyCVzyE5mlSYSezqG6CNRxJ6MIXUgpX5vmDRmWeYs/qEW4tEtU5Z/uV9pIC0XtaDl4hZVyiTQG4AnKP4QmWWCABEQwnBnHhRNGIwX+uKP/hKXH3kU2wLtyA1cjcClrH0o7VwIkBRy0zmkT6VVYcT4vjhSB1PKjMUQ3vih+OkS7WeRiNcDb4dXma5C54WUg51OdfpDQttCUrpdpt2SREAIwx2xF00YrLD4F3ffhKsPP4GrQr2YWXUxml7EorriyC1FhEbGQOpISpmzYk/FkHgmgZnjM5g5MYPMUEaVa3cKJ/L5dKzzj6/dh+bzmlV4b/i8sOVQX+FHoC8AbwtrY0oTBBoXASEMd2RbNGHwNW+460ZceehRvK6lH6muDQi+/COAJuUzKiFC+kKyU1lkxjJIHkxi+sFpRSSMyuJPetIK63XMWfSHePkn7FWaCM1ZoQtCKrmwaX0TmlY1oWllk0RmVUI48oy6QUAIwx1RlEQY773rRmw58ADe2boeM+FuBK/7BDSvRPpUU4Tp0bSKyIrvjauf0+asAymkpy0ScaKyHMe6N+BVmgdrY/HwKPpFmCcSXBcUEqmmsOTZVUdACKPqEM/ZQcmE0fvcffhAxxZk/EH4rvoAfD08xkNarRAw0gZysRyy01mrkOIdo0oDoUM9O55VBRXzq/HSjEXHuh7SlWOdeSHdb+xG5KKI0kx8nT7lWJcmCCwGBIQw3JFSyYTR/Oy9+Fj3TqR4JGrbSvjOfx18/TxEUJpbCGRjWWRGMkgPpZUvJLYrpsq4x5+JIz2YPivJkNqIMmfpXvh7/PD1+tC8uRnhnWFV+iS0PaS0EGmCQD0iIIThjlRKIoz33XUjnt59O/6p+0Js9ASQM7KAPwTPxpfAt/UaeEJd7oxGev0VBBSJDGeQOpxSxRVJIDyRkDki6RNpzCTP5IjwZnWwVJNf5YPQB9L2620qGks51JcHlE9EMtVlormNgBCGOxIoiTBuuusmfPbRz+OK9vX49OqXYm18EjPJCUDzQOtaC9+O18LbfyE0TSKn3BHruXvlkbXZiazSQqYenEL0yShS+1KYGZpRDneasvLLnagckVYPfF0+y6F+eavSQkgo1E7ocJcmCNQSASGMWqJ9pq/SCOPum/C5h2/Byo61+I9Xfw4X5kzEn/oWzPHDVnBtUwSetS+Eb9u18LT0uDMy6bVgBBjaS5PVzMkZJA8kVVRW9PGocqzz95mZjCIQah+MzuLfgeaAylJX5U42BVV4b2hHCIH+AJpWiBZSMPhyYUkICGGUBFvZN5VMGLc8fAvWdKzBrW/8Cnb0bENuegiZXd9B7uijQDoGMGGjYzX851PbuAiaR3ahZUurhg9guROaregHmf6ldaQtzVr0j9Ck5WghJA82lR3i1RVhMDs9cklE+URIKAz1DfSIQ72G4mv4roQw3BFx+YTx+luxo3eH9fZGDumjjyH75DdhTh0DTBPwBaGvvhSBC14PPSy+DXfEXH6vZs4EQ3sZgUXHOiv3jtw+gpljMzBiBlgKxSERaiMqudDvU2YsJhn6+/zoeEWHOvqWxRaZXKg3Se5O+ZJZmk8QwnBH7pUlDHsMStt45ofIHvgZNGobNGJ0rIZ3y2/Ct+4K0TbckXXFe2XJd2akzxyeQeL5hDJjqaq9h1Lq91lklfkqv2qvN+S1zFZrm5QGQlMWy7/zMKpAt2ghFRdSgz5QCMMdwVaFMDgU0zSQOfo4sru/A3PsEGBmYXqb4Fl9KfznvQqetpXujFh6rSoCdKiztEnqWArTD01j8t5JZcKiZqJ+zOxpP4hTtdff4VdRWEwybH9xuzrBUGkh7V6lnUgTBGYjIIThzpyoGmE4w8nFRpHddw+yz/0YmIlakVStK+DZfA38m64SbcMdudesV5Y6YcFF/lDzIIkoTWRfwqqVZUdkzdZCVG7IMis3REVlnW9lqvs6hEBqJrw67kgIwx3hVJ0wLG0DyB59FJlnfgDj1D5ohq1trLkMvoGrobf1Q/MHpXyhO3Og5r2SRJhMSCc6D6GK74lbRRd5iuFwRpmynKgs5+9Aa0CVOKEpK7Q5hObtzSo/hEfh6n7xhdRciC53KIThjgBqQhintY1UFJk9dyL33E+AmWmYmgatqRUI98CzbDO8fduhtyxTv9N8kmXszpSofa+maaoyJ4zA4tkhkz+eVNFZikDGM1YJFPBwYCuxUJmyNF1pG+FLw+h9cy8il0YQWBWAp0nODKm9BGvfoxBG7TFnjzUljNPEcXIP0ru+A2NoD0xmidtqiOYLQov0Qgt1QQt3wdO9CZ7l26E1RaDpsot0Z4q40yu1kMSBhHKeMxcksSeB8XvGkXw2qSKy8g+fYkRW8+pmBLcG0XpJK3pe34Pmrc3QdEkcdUd61e9VCKP6GM/VgyuEwRcxklPIHHoQxqlnYEyfBJKTMJNTKjQXurVL1LxN0MKd0CIroHeugd65FnrrCmjNbdC9ElHjzpRxr9fMlFXihKTB7PSpX1ilTtITVp0sR/sIdAbQ8oIWtF3VhrYXtSkTlrdN8oDck1zlexbCqDymhTzRNcJwXs40cjDi4zBjwzCmTiJ34gkYYweATBrIzsDMpekFAXQvNH8IaO5U+Rx6pBeelRdC71oHzRuAZpNMIYOWaxoDAVbqpf+DTvTh24YRfSgKVcUXudPmq0B7QGkbTCZc9rZlqqSJ+DwWv/yFMNyRoeuEMXvYRjatNA4zNgozOoTcyAGYE0dgxEeBdPysy7VgO7SWXujhbmXK8nSvh96+WhIE3ZlLrvZK8mBJk9juGCb/Z1JpH8mh5FlnhDR1NKljbhlx1fbSNnXIFKOxpC0+BIQw3JFZ3RHGXDDkoiPIjTwHc+IojPGjMKJDQHIKZiYB0AfC0/40HRp/Wvugd2+E3r7KIo/IcmhB+kDEGerOFHOn1+juqPJ5TP9iGtGHo8oXkl/OhOar1gtb0f4b7Wi7og3hi8KqGq+0xYGAEIY7cloUhJEPjZFJwUyMw4gOwxg9gNzJp2FGTwHphGW+UiYsAB6/5SwPdigHut61Ft6+C6C3r4DmkV2lO9Ot9r2ysKIqqLgrhrE7xjDx04nTZ4M4fg9/wI+mdU0I7Qyh+3XdaH9RuzpQSlr9IiCE4Y5sFh1hzIaJPpDc+GGYkycsEqH5avSApYGoCCxWQdSsUuuBMPTebfD0bIanfyc8kV53UJdeXUMg/mwcU/dPIf5UHBM/nkBsb0w5zJ3GiKvWi1vR8coOdL+hG+EtYdfeVTqeHwEhDHdmx6InjF8hkGwauegpGBNHYY7sR27soPKH0P9hZugD0aF5fNBalkHv2wHvmkuhd6xReR8ShOnOJHSr19SglXk+fvc4pu6bUpnomXRGvQ6JI7AigK7ru9D7W71ouagFuk9Cu92S1ex+hTDckUTDEcavEEg6AWNqUJVfN4afRe7QA8BMzHaGMnEwAr1rPfTuTfCuvxKelm53JCG9uooA611FH4sq7WPwi4OYGT1zEmGgLYDWq1rRdW0Xen+7V4jDVUlZnQthuCOEhieM2bBmT+5Fbog/T8McOwzzdOSVpvI8PMu3wdO7HXrvZuj+ZnekIr26isD0o9MY/f6o8nkw38NJEuTJg51Xd6Lj2g50vaoLwXX8fKS5gYAQhhuou5Tp7c5Qz+7VmIkjN7gbuSMPIze8D0hNwcymVdKg5muG1rkOntUvgHfFBeLrqAeBufAO6bE0hr81jJGvjKhDpLIZq8YVzVVNq5uw7C3L0POmHrRc0OLC2y3tLoUw3JH/ktMwfsVkZQI5+jqG9yF39BFVit3M0hxhqGRBvXWlKlGirzgf3pXnqyRBaUsLAeZ4MLpq7DtjGPnWCGamz5irgr1BtL+0Hd1v6kbnNZ2SFFijqSGEUSOgZ3Wz5AkjHw8zk0Tm6GMwTjylSISJgzBzVo4Hs8lZ22rVxfD0DMDTuVqc5O7MWVd7nXpwCqe+dsqKsNpn+cKY0+HRPSqno+etPei4ugOBPtlYVFNQQhjVRHf+ZwthzImNidzkCeSO70L20P0wp45bWgfrXJE4mjug9wzAu+aF8PRth+b1CXm4M39d6zV1JIWRO0cw9MUhxB6PnS5HQj9H87Zmlc+x/B3LEVwrfo5qCEkIoxqoLvxMIYwFMDJSUWQHn4YxvA/G4C4YU8cBU2NqBzR/GHrXBujKUb4N3p4NCyMuVzQUAjznfPwH4xj/4ThGvzeKmahlrlIVdNc0o/O6TnRc04HOazuVJiKtMggIYVQGx2KfIoRRBGLG5AlVYZf+DuXrmOF55aYqSYLmDmWuInl4ezZDD0aKeLJc2ggITPxkAkP/NYTJH04icSxxuo6V1+tF1+u60P2abmW24pG00spDQAijPPxKvVsIo0jkmDcORliNPIfs0cdUpJUZH7FOEeQe0t8Mra0fnpU7VTVdb+fqInuQyxc7AswmH/7mMEa+PqIOhHIyyb26V9WsYmQVTVbBNWKuKlXWQhilIlfefUIY5eGH3MQxZI89ro6eZWKglddhax2hLnhW7ISnd7MyWenNbWX2JrcvJgSYDMiw3Im7JjBx78TpLHKOIbzBIo6OV3Sg7YUyL4qVqxBGsYhV5nohjMrgqJziueHnkdl/H8zR/TBiI+o8D+iMsGqyyrCvuwK+lRdAb+2T6rkVwn0xPMZIGZj42QRO/NsJVT2XWeROdJUv4lP+jeXvXI7IJRF4w3LQUyEyFcIoBKXKXyOEUWFMabJiKZLsyT0wlOax14qwMq28Di3UCU/XRiuvY9VF0ANS3K7CIqjbx5mGqQ57Gv3uKIa/Poz48/HTfg5fkw+RyyPKVEXNw98lfo5zCVIIw51pLoRRRdzNTArZU88gd+QxGGMHVSVd5BhFowO+gDqvQ+V1LBuwoq08srusojjq6tEMy6WDnIUPp++fRiZrFT1kWG7LjhaVz9F+dTsiF0nwxFyCE8JwZzoLYdQIdx5Dmz3yEHLUOsYPAzNRmGbOOpvDF4LeuxXedZer/A5PUGzaNRKL693kEjmM3TWGk186iemfTZ8Vluvr8CltY9mblyntQ6rlnhGXEIY7U1cIo8a4G5kkjJEDyB5/HMbQXhgTx4Acd5cm4G+G3rYSnr7z4enbAU/PBmi6aB01FpEr3fEs8qkHpjDyzRGM3TmG+OEzxxH7I360X9WuzudgToeYq6RarSuTFEu4+KBbgOf3ayQmkDl4P4yTT8MYPwIkxi1nqOYB/EHoKy6Ed/Ul0DvXwNPSUw+vLO9QAwQSBxIY/OygiqyKPXEmi5yJf5ELI+h7d586FbB509KtpiwaRg0m4hxdiIbhDu5n9cpjZ5WjnEmBRx8FEmO2o9wEAs3QmzvhYdXcdVfA09EvWkcdyKwWr5AeToPJgCf+9YQ66CmXzqkNBf0cgVUBVWK97/f7ENoWgqYvrSxyIYxazMBf7UMIwx3c5+xVRVhFh62y6yxDcmofzMSEKkOiCiAG26Ev22SZrHjUbGRZHb29vEq1EMjGs5j86aQyV9FJnhxKnu6qqbMJ7S9vR89re9D+svYlE5YrhFGt2Xbu5wphuIP7gr2auQxy40eQPfALizhip1QpEp5NbnoD0MM90PtfAB/LkbT1qQxzaY2PADPHBz8/iPE7x5E8kDxd9JDlRyKXRVQ+B6OrmlY0NTQYQhjuiFcIwx3cC+6VWocZH0fu1F5kDz8EY/g567AnVs5lXkdzO/S2FfCsvsxylMsRswVju5gvTB5NqqKHQ7cOqcOdcsip4dBcFdwUVLWret/ai/D2xszzEcJwZ/YKYbiDe0m9GkYOuZHnkTv2GIyhZ2BOHrdLkWiAxwOtbRU8TAhccb46blaOmC0J5kV1U2Yyg/G7xjH8jWFM/XwKqbHU6Szy4Ioguq/vRvdruxG5NAJPyLOoxnaulxXCcEeUQhju4F5Wr0rrSCeQPf4Ecs//FMb0SZiJMWi5LEyPF5ovqAog+ja/HHr3eujhLquirrSGRcDMmojtieHYPx7D5H2TSB1NqaKH6nCngAetv9aK/vf3K+JohLBcIQx3prIQhju4V6xXI5uBOXEU2ZM8n/whmBPHYRppaKYJ0+OHFumD3rEKescaeHs2QWtdAT0Qqlj/8qD6QyC+L660jqEvDyG6K3p2tdwLw+j/QL9KBlzMTQjDHekJYbiDe1V6NZJTKsIqe/QRGGOHlaNcM3IwNQ3QfdCaWqAFO6B3rlbnlJNMtFAH9HCnaCBVkYi7D02PpDF6xyiGbxtWfo50LK1eyBfwof/Gfqy6adWijaoSwnBnbglhuIN7VXs1jSx42FOWZ5Mf+qUyVyGTgplNWWeUM06XR80GSCCtKuJK694Az/Lt1n/zTA9dTFhVFVINH87yI9MPT2Pwc4Oq6CEd5DwRkP6NDZ/asCjP5RDCqOEEyutKCMMd3GvSqxVhNQEjPgIzOqIKIOZ4UmBsBGZ8FMilAd1jnVXu8UELdUFr7oQW7oLOQ6C6N0BrWQa9pVsOF62JxKrbiZkzMXjLIA5+5CBmxmeUf4OZ4+s+sQ6dL+usbucVfroQRoUBLfBxQhgFAtUol5k5ah/HkBs9BGNsPwxGWiWngOQUzEzSKsNOB7mmQSOJRJZDb19jOc871kIPdQDBCHQWTZS2KBEY/8k49n9wP6JPRFVEVVNPE9b+7Vos/93l0D2LQ7MUwnBn6glhuIN73fRqJCdhpqLg36fDddNRYCYJM5sEjCxgmgAd6MF25QdBoAWenk3wMmkw1AGNTnQpklg3Mi3kRVLHU9j//v0Y/u/h02G4K/9kJdZ9fB28LfVf8FIIoxApV/4aIYzKY7qon8hw3dzUoBWqO3FMneFhTJ4EkhMwacJiVV02lirxNUOL9EKPLLeirzpWw9Per0xaEsZb/9MgG83iyD8cwfFPH0cmllFub6yNAAAgAElEQVQmKpqmNnxyA8Ln1XfCnxCGO/NLCMMd3BdNrzRT8SwPY+okcqyqO3YAZmoamImpUiVKA6EfhFnnzP8ItkELd0PrGYB3+VbooU7AH4bua+xSFYtGoHO86NBXh3DgpgNInbCS/kJrQ1j/yfWqPlW9NiEMdyQjhOEO7ouyV6VbpOMw6ECPjcKYHoTBEwVHDkJL80Aow3Kgs5FA/CFL2wh1Qacm0rkent7N0JvbF+X4G/mlpx+Zxv4P7Mf4z8fVMP2tfvS/rx+rP7Qaur/+/BpCGO7MRiEMd3BvmF7NbBq5iaMwo6dgTJ2AMXZE/Y2ZaVsDYc0rRmIZgK8JevsqaC290FvpTGdC4WqrCq8v0DCYLNaBzAzN4NBHD6nihswSZ+ht79t7sfYv19Zd6K0QhjuzTAjDHdwbtlczm4GRHIcxcRzG6AEYI/uVPwSZBMxMAuDZ1YzCYu0rTwBoikBrXQ5P51p4ujaprHTmhjBCS1rtETByBo7ffByH//ow0pNp5ddovbQVm/5lEyIX18/54kIYtZ8b7FEIwx3cl0yvpn04lMHTBFl1d2gPjJHngQyjsGbORGHxpEGasFT2OfNB2qB3rYe37zxoJBUhkJrOmdG7R3HwpoOY3jWt+m1a1oR1H1uHvt/rq+l7zNeZEIY7YhDCcAf3Jdsr/RxMHGQCoTF+VOWEKA0kMWGZsJiJziNq7TwQMBO9bbVlumpfBU/bCuh0qosTvepzKLEvofI1Ru8cVSYqj+5RBQzXfGQNvK3uht4KYVRd/HN2IIThDu7Sq40AD4oy4mMw4qMwJ08id+JJlZEOah+5NOgjAQzLD+INKoe5Fuq0HOm9W1UpdycPZGkdUlqbKZSdzOLwJw7j2CePwTCs6redL+9UJUVCm90rYimEURv5z+5FCMMd3KXXeRBQmejKgT5oOdInj8MYP6zCepFNWEmEqjEPpAlacwe0tpXQW5ZBa2Vl3jVWLohXMtErOckG/30Qhz58CMlT1vGwkR0RrP3rteh+dXcluyn4WUIYBUNV0QuFMCoKpzysGghQA8nRgT55AuYkzVgn1FnnqpQJNRHFH7YZKxBRvg+eB6K3r4SHkVjhboAFFavxckvomZM/n1T5GpMPTqp8jUAkgNV/tRor/3Al9EBtQ2+FMNyZeEIY7uAuvZaIAI+mJVkY0SErEou+kLGDMGIjQC4DGPyxjq9lGK9ymNPn0doHT/saeLrWQW9bKRpIifizpAhDb09+6eTp0Nvlv7Mc6/5+HQLdtQuNFsIoUYBl3iaEUSaAcrv7CDCJkEfX8m9W4WU4L4+vVT4QpxaWfeKgKufePQC9tRcIdsDT0gO9c42VkS6tIASMtKFO9jvyiSNIR60zNjpe1IGNn9qIlp0tBT2j3IuEMMpFsLT7hTBKw03uqlMElIdjJorc1EkYw88iN3oQJv0hLLKYZh4IzwQxVDFFlY3u9VvngtAH0rEaeutKRSaqKq+/RRIKzyHnke+NYP979iNxOKG0jdbtrdh+x3Y0r2uu+uwQwqg6xHN2IIThDu7Sa40QsM4EGYMxOQgjNgxzmjWx9sCcPKaIw6QTnaG8/JsFFekLYU0sHiTFkwiDnVZOSKQPnmUD0JvbavTmi6Ob2FMxVVJk7N4x9cJ97+jDln/fos7oqmYTwqgmuvM/WwjDHdylVxcRMBJTMCaOwpg6bpmxEmPqgCmTyYUzUcuRrs4F4aqnA7pdmZel3Hk+CH/CXUBzF/SWLug8dGoJn5Oe2J/A7ut2I7ovCq/Xi023bELf71Q3wU8Iw50PSAjDHdyl1zpCgI50sKz79EmVTGhSE6FTfeqkMmXRjMVw39Nng+gey2lOsxYd6+FlKhpLmbUiy6Cz1DsLLNLcVUfjrOarjHx7BHvftheZZAbB3iDOv+d8hLdXr0T6YiQM1mvuB7AZwEoAIwDuBGAFKs/dlgN4BYBN9j8fAXAfgL1nDhqY996LAfCHRXbyY9iYcvkAgPtLmBBCGCWAJrc0PgIqoTAxqbLSlSmL1Xljp2BOD1lH3LLEu+NQpzbCxnPSeUZIsBXgMbfhZcqZrrV0K5OWylBvUE2EYbbP3/A8jt18TEHRc30PtvznFnjD1ckIX2yEwWyVzwB4HQCP/fnsBnA1gOF5PqerAPybTS7PAGAd6C32Qn89C0cv8Bn+PYA/A3ACQIpH2NjXM5bt0wA+WcJnLIRRAmhyy9JFgKVN6EjPndqnfCOqKm9i0iIV/j+1FYdAqImoMic0a3mgMalw2QC0UDd0kkqwDTqjtPjfDdAyYxnsetUuTD4wqUaz4e82YPVNq6syssVGGBttwjgJYB+AP7AX8RfNQxi/BuAHAEi/fwzgaaveAdYBoN72YAGEQUL4fZukns/TMkjhowCsQvbFNSGM4vCSqwWBsxBQ5iweMsXckGlmph+FMX4M5tQJmKkpKyorl4VpZtXflibSZNXCojmLB06RQJhgyB/WympuU4dRLcY2fu84nn7100jH02jqasJ53zsPrZdVnhAXG2HQJETNIsNCjgB+DoDhEySG2RoGY8y+C+ASAJfZ5qdS5gIJ4+0ALrSJp5RnzL5HCKMSKMozBIE8BBh5pU4qZDgvj7mNj8PkEbeM1iKRxIbPaCFOqROPD5rus0iE5d5Z3iTUBfCsENbPalsJzyI5eOrwxw7j4EcPqtpTHb/ege3f2g5/V2VLtSw2wsj/QHh82L22pnDFHISxw9Yg/hPAu3mYlV1WPGabpQr92EgY7wBA09YB2+dxLn9Joc+9Y2Bg4FX33HMP+vvpklm43XT3Tbjl4VuwpmMNbn39rdjRyyFKEwQEgXMhwHLuOUZjMTqLh05ND8GIT8BMTQCpKFgK/nSmOiO0WNJd90Gjb4QnF9KZzpInPHyKkVkkEuaQeOvr7JBcMofd1+/G6I9GVbHCNR9ag/UfX1/RybGYCaMDwI/PQRhvBfBVADcCmLAXfaaVHgTwNQBft81TCwFKwvgAgEds0qHP45cA/gPAowvdbL8fNSBqFfSf8If//ecDAwMvEMIoAEG5RBCoEAIqwZAmqmwSZnJalTbJTRw77VRn6ROG+Z72iTi5IiQPbwCgc90ue0IzFsN9WQLFE+m1iKRC71nqY6JPRrH7VbuROJaAr8WHLV/eUtEzwhuZMD4K4K8APAeA5qlfAJgCcDmA7QD+xv6xD0OeV0TvtSOsjtv+kl4A1wKIA3gngNsXEC6jue4BQId9fl+BgYEBjxBGqZ+G3CcIVBYBaiLKH8Iz06dPWjkiSTrWR6xzQ9Ix++x00o5NDTRp+cN23azl8ET6VKQWq/nq9JGE2mteP+vE507guT96Djkjh8j2CHbcvQNNK2jBL781MmF8HMCH7IX9tQB+ZMNFzcTxbXDnT83hXI1Ic4bY5TlVaO1LAHzL1lxeDODwOR5AbeI8Wzvhc0gaJLC/HRgYuFwIo/xJLE8QBCqNgNJE6OfIZaBCfaeHkDv+mHKsIx2FORNXIb4q4ZDFF52EQ48fGvNEHLNWSze8Ky9UB1GBFX2bwtCaWqrqXM/N5LDv7fswdNuQgmXlu1di46c3VqSybSMTBkNhGRL7TQBvmDWh3gPgnwHw738pcbJ9xNZQ3mKbt4p9zHcHBgauE8IoFja5XhBwFwHWxiJZqAOopgdhTg0pjUSdYMjaWTx8yjFl5eeK0O9BsuBZIpFe6DxHxM5g15jNbhdqrMTokkeS2H3tbkzvmYZH82DgCwPo+93ys8AbmTBeY5uLPgXg/bOE4PwbzVI0XZXSSBT0hdwA4OYiHyBRUkUCJpcLAvWMgJmZgZlNWcQxtM8qA0/tg1oIzVmxUcux7pCCcq77laaheZuUGcuz6mL4B66umAlr6KtD2Pd7+5CdySK8MYzt39mO8NbyssAbmTC2AngYwPcBvHnWZHsXgFtsIiGhlNI+BuDD9rNvK/IBQhhFAiaXCwKLDQGLRJIwY2MqOis3aeWJsI4WK/syj+R06ZNsGtqKHQj+xoeg+ytTdZZhxvtv3I+j/3hUHbzUc10Ptn5ta1lZ4IuZMDh/SAgsBE8n9mznNQ++/badg8FMcF7Lxgxt+jD4Oyb80RnOxv9nZBUJxnFk099xEYCn8sJ26dN4I4DPAqCRkM+w8vILb0IYhWMlVwoCDYOAQXNWOgaTOSIM72U5ePtoXO+qF8B/4RsrGmk1MzSDXa/YhaknpqBDx8Z/3oj+9xQWxj8X6IuNMJhLwZyKtXZoKhd4/o4hroxa4sL9eQBRe7DMz/iKnez3TwCYg8FyIKwrRd8FQ24dZ7YTVfU5uw8+YsB2ijNCilnhvP98mySetUuGkHyKbUIYxSIm1wsCDYqAKgWfikLTNGiB8kxGc0E0/uNx7HnTHqTH0/B3+7H99u1ov4JpbMW3xUYY3N1/2dYamA/B4inEm9ne/LfHANDcZBWJtxo1hE/YkUrUQph0R4c3icUhC15HsxUJ5At27Sn+jmR0HQBGWV1gaycsS8IcjjsAkEhKaUIYpaAm9wgCgkBJCDAD/PDfHEYOOXS/pFsduFRKgcLFRhgEi6VBGNqqIt9mNSdsdfbvGTS9yq44eypPAykWfPZrl8gs9tazrhfCKAs+uVkQEASKQSAznsGet+wpOwt8MRJGMTjV67VCGPUqGXkvQaBBEZh+fBq7X7kbyZNJ+IN+bLt9GzpfXtyZ6kIY7kwOIQx3cJdeBYEljQAjpvZ/cL+KmmrZ2qKq2gbXFV6hVwjDnekjhOEO7tKrILCkETBmDOz9rb0Y/OYgIhsj2HLrFrReXngZdCEMd6aPEIY7uEuvgsCSR4CmqcEvDKL/vf0IbQydORKuAGSEMAoAqQqXCGFUAVR5pCAgCFQXASGM6uI739OFMNzBXXoVBASBMhAQwigDvDJuFcIoAzy5VRAQBNxBQAjDHdyFMNzBXXoVBASBMhAQwigDvDJuFcIoAzy5VRAQBNxBQAjDHdyFMNzBXXoVBASBMhAQwigDvDJuFcIoAzy5VRAQBNxBQAjDHdyFMNzBXXoVBASBMhAQwigDvDJuFcIoAzy5VRAQBNxBQAjDHdyFMNzBXXoVBASBMhAQwigDvDJuFcIoAzy5VRAQBNxBQAjDHdyFMNzBXXoVBASBMhAQwigDvDJuFcIoAzy5VRAQBNxBQAjDHdyFMNzBXXoVBASBMhAQwigDvDJuFcIoAzy5VRAQBNxBQAjDHdyFMNzBXXoVBJY8AmbOROrwGGK74sglTHS9shve1lBBuAhhFARTxS8Swqg4pPJAQUAQmA+B1NEUph6cQmJvAvGn44g/NYbEwQy84SzO/9E2RC7rLwg8IYyCYKr4RUIYFYdUHigICAJEgMewJp5PIPZkDMkDSST3JxF9NIrYvhgMGDZIPmjwQkMK276yBb1vW1EQeEIYBcFU8YuEMCoOqTxQEFiaCORiOaSOp5A4kED88TjG7hpTWoQRJT0YyCGngNGgwQMv/MsC8HdG4Y8cRMt5U1j+vusR3DJQEHhCGAXBVPGLhDAqDqk8UBBYGggYGQPx3XFMPjCJ5DNJJPYlkHg2gZkTM4ocTJiKHJw/vnYfWl/YivDOMJq3hBDaGoY3+SMY+78KPdwK/5UfhKdrS0HgCWEUBFPFLxLCqDik8kBBoDERSJ1IIflcEqkjKcT3xTH1P1OKJDLTGaVBkCCc5vf6ERwIomltEwKrA4hcEkHblW0I9AWgB/TT12X23YGZB78CLdiBwFXvhXeZEEY9zx4hjHqWjrybIOAiApmxjCKG6BNRxJ+IY/qhaaQOpZBLUH84W4Pw6B4EVgUQPj+M8I4wWi5tQcvOFvi6fdB9Zwhi9nDSu+9A+pGvQmtuF8JwUdaFdi2EUShScp0g0OAIkBziz8SR2p9CfG8c0ceiSB1OIRvNgn9oWmKjJhFotsiheWMzghuDCF8QVv/vX+aH7p+fIIQwFvckEsJY3PKTtxcESkLAyFoRTDOHZ5SJKfZUDKPfHkXqVOo0KeT7IALtAQQ3BJV5qWlNE9pf1o6Ol3ZA0y0SKbWJhlEqcu7cJ4ThDu7SqyBQUwRyyRzSg2kknktg6oEpTP1iSoW6ZkeyyKQyysREDUK3/3jbvWjqb0LoghDaXtyGlgtblP/B2+GF7ilcg1hokEIYCyFUX/8uhFFf8pC3EQQqjoCRNnDgwwdw6r9OITNoOaj5xzEx8e/g8iCaz2tGcH0QoS0htFzSgvC2MDxhT8XfJ/+BQhhVhbfiDy+JMG74/g34zIOfwbqOdfjGW76BnX07K/5i8kBBQBCoDAIswfH0G57G8W8fh49/fD74l/vh7/MjtDWE9mvalYOaGoQnVF2CmD2i9JPfxMwvvwwt1IGmq/8M3uXbCxq0hNUWBFPFLyqJMG7bdRvuO3gfOkOdeNfF78KqtlUVfzF5oCAgCFQOgcEvDeLUf59C685WRC6LoHmgWZGGt8VbuU5KeFL22OPIHnoQ8DfDt/kaeNr6CnqKEEZBMFX8opIIo+JvIQ8UBASBqiJgpAxAR1ERTFV9oTIfLoRRJoAl3i6EUSJwcpsgIAi4h4AQhjvYC2G4g7v0KggIAmUgIIRRBnhl3CqEUQZ4cqsgIAi4g4AQhju4C2G4g7v0KggIAmUgIIRRBnhl3CqEUQZ4cqsgIAi4g4AQhju4C2G4g7v0KggIAmUgIIRRBnhl3CqEUQZ4cqsgIAi4g4AQhju4C2G4g7v0KggIAmUgIIRRBnhl3CqEUQZ4cqsgIAi4g4AQhju4C2G4g7v0KggIAmUgIIRRBnhl3CqEUQZ4cqsgIAi4g4AQhju4C2G4g7v0KggIAmUgIIRRBnhl3CqEUQZ4cqsgIAi4g4AQhju4C2G4g7v0KggIAmUgIIRRBnhl3CqEUQZ4cqsgIAi4g4AQhju4C2G4g7v0KggIAmUgIIRRBnhl3KoIY8uWLa+4//770d7eXsaj5FZBQBAQBGqDwK5du3DllVdienr6nwG8txa9arXopM77aCZhrFq16jdvvvlm9Pb2wjTNOn9leT1BQBBYyghomobdu3fjhhtuQCKR+AyAP60FHkIYQAuA7+q6/uJgMAhd14UwajHzpA9BQBAoGQGuU5lMBslkks/4TwBvB1D1na4QBtAE4HYAVwD4bwAzUCf/NmzLAVgH4GoA/wNgf4OPlx8RfzjeHgDfAJBt8DEbAJYDeDmAxwE8BYDfeqN+746MXwGAFoPvLYHvmDJuBfAmAP8C4H21WLEadQIVix0Xkc0AdhR74yK9/jcA3AHgDQDuXKRjKPa1vwzgUgBbir1xkV5/AYAfA/jfAP5tkY6h2Nf+DoBeAJcVe+Mivb4TwFEAfwng/9ZiDEIY1q6LhMGF5GIASsdr8PZKe8y/Tf9Ng4/VGd5XAbwAwDZbw2j0YV8O4PsA/gbApxt9sPb4OF5qkS8GkFgCY+4H8CyAvwLw97UYrxDG2YRxyRKZaNcBuA3AUiSM7QAytfi4XO7jhbZpZikSxlUA4i7jX4vuVwHYJ4RRC6jP9EHSpHmGO8/zlghhXA/g2wDeAuDrtYXbtd6oSXFDsH6JEMaVAH4E4KO1Mle4JtkzHdMEt8w2SS0FwlgN4LBtdvzbWuAvGoalYRDsNQB+D0CqFsC73Acd/BzzXwP4icvvUqvuqbbTT/W2JWKS4ubnkwD+3dYma4Wzm/38IwAmUv3xEjEtkxxpKfiiHSlVdeyFMCyIwwA8AKZrEZpWdaku3IHPHjN3YemFL2+IK0IAvACmGmI0Cw+CY2XIOH1yS2ETREQ4Xq5p0SXyHTOak5FSNZOxEMbCH55cIQgIAoKAINDAcdkiXEFAEBAEBIEKIyAaRoUBlccJAoKAINCoCAhhNKpkZVyCgCAgCFQYASGMCgMqjxMEBAFBoFERWCqEwQgo1lAqpzEigfVblkpbbOOthIwXm2z5/Vai4FylnlNt/Coh40o8o9rjrPTzKybfRiYMho6y+Npv2slaTKG/G8BdRXxkfgDXArjGztPYC+CH9k+lhVqJ5zGR57UAmLTF9nM7KfFgAQ/vshOeNgE4367Jw8KEv7QTwE4V8IxaX0JSo2woY+ZYODL+QREyzn9nFux7sx1+y7myu9YDKqA/5gu9CsCv2+95P6st22Mv4PbTlzAXh89gORyG4HKsLEZ5bx1ujFg4kt8hk2sP2N8fa6AVmrG/EgDrp7FcCr+RY/a85lpwohjQanDtWrtMEUucsFYU5ziTTg8V2TezwDlPWCaF8uU8Ya2t54t8zlmXNzJhsCAXC68xdX4XgAsBUBj8XaF1Vz4G4EMAngawxy5ex0WFv6u3+jxM1PovAAN5hMbqnaxUyiKDXPzP1Vge+RY7F+UJAKP2xGUROy4iLCMyWM5kq8K9HwDwCftjetSWMSvx/p1dkK3Y3ffnAbzTfk8mf/1rFd65nEcyS511zygTZnFzwSRhHrE3CpynhTRWNmUiI/NwHrbzNHba8/y36qzaAWXMBNMhAA/Z1RhIHB+3v+WFZMzv9Wv2wvmITawb7M3RL+xEThbwq5fGJLzfsS0iXOjZuPCzAm+hjescKziwsgE3uMy14lrAjeNr7LWs0GctCcJgtcr77GqdzN7mZOuzsyK5e34RAC6K52qvthmZH+ifABgBwJ0KJx8/2JcC4ASsl8aa+PzYWe74W/ZLkShYdM+pG8Wy3vO1l9g7OE7M43Y2NBMaPwLgJvsD/Yt6Gay9OyaRMVOdHxjJjFoSM5v5cXBnxQWh0MaCjMSQHxU3F78PgARSL42bO5axJpFxTt9qa1FcALgDZWl+yn6hBZQEQw2MciZxkGxoamWGdIdd/bTQnXu1sSGJUYYs0c4yNpyXlDEPDOJYKbOFqi3/ub2pYBY4N4tMcuORBn9mkyY3F9wA1kv7XVsLomZPrYry5t+UWSGNlhXOW24A+V18xZYvtXCWA7rH3kCWVJyxUTUMLvL8kGiaIfBO40LCCcbJ88FzoE81kIsur2cRt8fyrqUgWCqbk4yTrR4a1U/uLmlSINHlN2odrB31a/aHV+z70gRCLYUaCs0Y9VLNl4vGu235cJfsNBIFcfgUgPcXOFhuJljplM+hyeMf6pAwqDlyHnKTwuJ6+Y2bmDfaO0ourvM1EgJJlrtuLsYnC8THrcs+DIBaPucv6705bav9XZP0uEk6F0mSSF9vbwLyN4ms9EozDzU1LsgLEa0bGHCNoSZVDGFQe3rQXg9mzxNqHVwXZ69pBY+tEQmDtj+aJybtXSj/dhptgk8CiNkL6Pg8SEXsRSdgPyP/Oi6gXJxp/+Qupx4c4e+yzUnUADjB8tt7APDMX+5KufsuttHEw0WI/gFOwJJ2JsV2usD13CFSg+y2SSzfVMbFn6YLyviiAt/3/9m7VarwlCnxqjcNg7tFyo8kSDLMb9x9kzSoDXKBna/RZ0HcbgZwg+3b41zn/KamUU+NMuaummeYUKPPt71TGyLxUQPmv0+c48VZT4tmLVZo5qbAafRnPGDvxinremzUiGiOK4YwSAb0V/B8DGpRc60FrKfG+VJ0a0TCYPlqqrGOSpcfHcUICS4mXPQ5YeZzANH09DP73yms2aYc+kX4LO7ah4tGvfI3cIEjMVCd/dKsx3NyUC1daDGZ760cwuHE/T+Vf/WSnkizBHfaY7YzM3/BYD0hLookOh6ItZB9ms5Q7kJpuvis/Tf9IvVGGPQ5sPIszYyzzzChOZELKA9K+qNzIEpi4VygD4+bIWolJAxuqrhb5yJTL8TBzQA1Kmr7JP78oIugvfjTvMwF8rlzjJnn3FDL5kaH4+ZzuKmkOY51mN5h+zhLmohVvqkUwiAxMghirvlLXwg1Nc4l+niLbo1IGJxcXDBoq6P6Nbvx37hj4WI/n5OQETckDF7LD3R2o8pHxxv7KivqoGiJzX3DF2wNYq5y5YyaonmNiyBV/GIax0eVnf4bx7lazP3VupYmOJqP6G/ge7HYnNO4mDDCidE/PDCJkW3zNRIP5wkjZfgxUVt0zAD1Rhg0k91om0mp3eY3Z1dJUyk1kfkaHfokRR5DTHMU5wTxoY/urbaD9HV1cpYEZUxLAWXLeZhvKaCdnhE/1JhoJqXJ9FyNxEKSpbmG4+apfJw71Cbzzc3Vmq+lPrcUwvgDW8Y0wzm+TKd/Z2NBjZoyL7o1KmFwsedCVyph0F5MLeWn8xAGVVlqMnSOLhR9VLRQSrihGoRB0qRJgGo/Jx8xrZfG0EhqinMRBk0ZjAwhYfCH0W3zNe60/tAOYHBCaLkoc3HmwssFuF4ad//0u9GvNpswuPnhfC2EMOgQpUb2MntB5vi4i/+cHSHGDQado263hQiD78jgFfopaWaer/Fb5tiosRAfzhnOH2rjjBL7U3vz4fZ45+q/WoRB/x/HXXRrRMJwTFLUAhhFkW+SYpgaTVULmaToEGMOwzNzPIMgc1dGlZ5mrXowSdEmzQkwl0mKO0dGShVjkiKGvIfhedRaFopEKXrilXkDTQo0SVHzYYx+/u6TJikSPUNQubOcz8TinEjHCDKa27hr5VyhCY5RYdQ0GIlE+z535G43viMXkLl2jvQtMVqM2gMJcL7mmCdpspgdHEFtjJjSts3r3G6UsbP7p4aR/51Ri6QJjY57foPzmaRoNqZ8qTUxSoiap9Mof2JGoqUZp16COfJxL4UwnOhOapMM0c1vXA+JW8nm5UYkDB4qQlWWeQRUWfPNFXSWcTfC8wE4YWgDn6u12U5v7ry4i8lfkEgmJAwnPK3cDPJKfJhcJJgzQDv87BwTEgkJhY5xaiILNS60tHNyh0dzHHfr9da4YFDjoTxpkmDYtNMYAUTtgzKmBkjn91zN2bHTps1rubgwUoY2fdq2KXPuxBmFQ43S7cYFgNrBe22nfP770BfBhZE+Dh7JOl+j+Y6LJsOHmVeT36hRUhvjIkq/jtuNmiKtBJQhTcj5mjzlztP1KCuG0J/rO6a5kdojtbDZ3yqjKTlWElIhya21xqQUwkbLhPwAAAXCSURBVHDMk3OFC9MMxdBsyp5zoOjWiITBMdF2R5s0dx/5uRKcHJyEdBLT6cUFwjmEhJOJByix8XdUeam2c0Lm20jLdSIXLaQCbqAmwHckiXE3ld/o5OTvqLqTSNmaAXDR5XjzY+6pvvN6Pu9/zWH6KOBVanYJHbwkQX4g+WG1jnnGiQTiC5EMSAKUsXOAEq+jbDlfHLKgD4MaCxfW2+3dJ+fSQo7zWgyaoaSMVqNfje+X32hqYbg3I4YcLLjg0pzIDZOjIXEzwNBSRrxx7PkLqHNsL6OsqI3WQyMB0mw4O8KJ5EZLAcmPGjTlRhmSQPK/Y8qcR5gyio4a1GwtgmsBtVBGx9WLsz8fd8efxnWI3/bsxu+YGjU3N46MN9obJs4VzuX8RqsBNxf8ZkrKIWtEwiBA1CwYNUIbPKMguFNkSC2jYfihUIXnLpRthe1A4w6Gi6QTEcWJSBamWYK7Oi6utIMSdO5qKYx62HlyDJQjI0Hos+GEcGLW+f/ceVIN5XicScVwO+JCx66T3EYzHc0RJFk6xzluLjp8NgmU9/LDO1fyXy0XGTrwqP3wQ6LcuMukZkgtiuOmfJiPwUYiZAw6AxSIz7lavfowKAeanCgzjpfEzuaYGShzmqsc+TCMmnKmLB3nJ5/BsGtqogyrZWY/tSviw2uoVVL+5/L71FLGXOQ5P/mdsWQLzVIkBW4GSJD5/hb6JfgN0DxFbYw4kESIE++lqZGbDP6e85m7bEYU0h9EsqyXkydJ8pzHJEGGUDMkmGN1CIOWE2eTx3WJciSxcH6z8ZvlBoKbRH7zXPPYaCmhKZKbRo433/JSsEwblTDyPwwmYtFkQWLgB0GVnTY8J3+C4ZckC6qtnKCOMPgMJvhRE+FCw8nKZzDklqoiHaP1kIPhCJs7JU4aviN9L2wMK+W7c/LkR3PR6cUM0vydGycf4/v5QREzNn5wbPT9ECM6gpltWw+N78YFkQsgd5E0PdAcyV00Y++5S3YWAZo1aA/nQkj/zLka7+McoZmPC3Q9NUb5UPPlnOVYuJtmtB59OZRxvvPXMWcwzJYLpdO46+YiwgWEc4KEwdwVRoyRLLkY10sSGxd2+pN4/jznHWtA0bfBXTRNr9RAHBmzBhq1bP5Qm3a+Y2pm/C6olTAcnhs/7soZbsvncVF1No/1IGv6IUkAXFsoEyZbcqNG0yrfnRs9h9CdHBOSBuXmNM4PzhPixEhQPovj56aKG6aSI8MalTAIHAsH0gZPpy0nGUmDuw2aGvJ3yWR0fmzUQpjYk08CZGuG3hFkahdclKhhzI6Dr4eJxnfgTpE7UKqcbHTcM9mLH0p+o+mCtaeo0jsEQDsxo4q4WNChz4/VaVycOdm4i3XMdvUwZr4jd9X0MzBUkgsn5UPbdL6M+dHRGcgxcJd1rkbtk+ZM7lbzTV31MF6+A0mD2gMXfH6/NM3QuTk7RJybBWoLDACgCSq/UdvmnKZpizt2bjA4px2NrF7G6rwHNUZqBNwMcYdNrZnyydcKOA7Kjd8xtYb875jfBcdLzHgdd9dMbiORnCvs2g0cKDM66PkdUqvnGLkOcT1jVNd/5GXoc4PL6+nPcTaJzjtz40RNy5knnMv0gRVab2zOsTcyYeQPmBEw5dbHqcQzajUBncW+njSgao99McmnEliIjEtDkdpyvZhVSxtBcXdxnnCdr0hwzlIhjOIglqsFAUFAEBAEfgUBIQyZFIKAICAICAIFISCEURBMcpEgIAgIAoKAEIbMAUFAEBAEBIGCEBDCKAgmuUgQEAQEAUFACEPmgCAgCAgCgkBBCAhhFASTXCQICAKCgCAghCFzQBAQBAQBQaAgBIQwCoJJLhIEBAFBQBAQwpA5IAgIAoKAIFAQAkIYBcEkFwkCgoAgIAgIYcgcEAQEAUFAECgIASGMgmCSiwQBQUAQEASEMGQOCAKCgCAgCBSEgBBGQTDJRYKAICAICAL/H0IyeGwv6rXFAAAAAElFTkSuQmCC"/>
          <p:cNvSpPr>
            <a:spLocks noChangeAspect="1" noChangeArrowheads="1"/>
          </p:cNvSpPr>
          <p:nvPr/>
        </p:nvSpPr>
        <p:spPr bwMode="auto">
          <a:xfrm>
            <a:off x="276225" y="-3222625"/>
            <a:ext cx="2105025" cy="75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" name="AutoShape 6" descr="data:image/png;base64,iVBORw0KGgoAAAANSUhEUgAAAYwAAAWFCAYAAAAaeeCRAAAAAXNSR0IArs4c6QAAIABJREFUeF7snQd0VMX3x78z773ddLqIigpSFAghCd0WCESlCBawUm0/C/byFxSXInbsBVS6DWwUCx1ReiCFIgiIqKAgPSHJ7ntv5n8mBQOSZLMpu9ncOYfjMTtz597PnX3ffW/mzTBQIQJEgAgQASLgBQHmRR2qQgSIABEgAkQAJBg0CIgAESACRMArAiQYXmGiSkSACBABIkCCQWOACBABIkAEvCJAguEVJqpEBIgAESACJBg0BogAESACRMArAiQYXmGiSkSACBABIkCCQWOACBABIkAEvCJAguEVJqpEBIgAESACJBg0BogAESACRMArAiQYXmGiSkSACBABIkCCQWOACBABIkAEvCJAguEVJqpUVQnErYnrKiEbMZ0JzjjPsXOkMEWG0ETa1g5bfzldXC1mtnAY5xldGGPRjLMaAuI4s9nWbDN78bZLtmWUxKJxcuMakSLySg1amCWtZekd0neV1Ka0n8cnx3eRtmwmufw9pV3Kd6drH50cHa1LvR2A7ByWs+zntj//Vdp+qD4RKEyABIPGQ1ATiF0du1Cvo3ezjlgHAGTZzNaYYBHcyY/a2fb49A7pb4HBLoDQalWrizjnz3GNJ0HgEBiOCSnCOeP1wZCck5nz2NaErauKgxazIeYJ3dCfZzqDmWkOTGuXNr28Iceuj/3eeabziuy/so+Zwuy8pf2WzYX7iE+ON2zLnu2s77zKc8hjCil6pbVNW1DefpC96kWABKN65bvaRRu7MnYxD+ddTdu8WcvWVkpNOqQhGzOwdzSH1tjKtm5Ia582U4GJXhfdWDf0LyRkS2GJ4RrXZtmanQ3AwdysO9PY65pDO2Bb9oDU2NQVp707Wd/iUodwTAYD5w7eyHbbFSIYceviFsFAB9tjC5vbMza13XRvYX+i10fHa0L7hmksCgK2YOL6tPi0+dVuAFDA5UqABKNccZKxQCMQtypuERxIFE7RPrVV6roC/2LWx1xrhBlfWBnWV6ntU6+DC6zNVW0+M2oZ17sPuh9I75T+xqmxtFnTpi+P4J9bGdZqK9u6ckuXLZmF67RY2iLCCDPmg+N3LvkeLVJ7xDxqDkzrWPIdRuvVrc/hnNcNtUK3req8SolUbuk3s5+2tfHWpgYzrA3xG3YU/D1uXdwPEjLKktYvXPIYW9qXb+q4ad+J+NbEPCSZfIRzvoKB9SDBCLSRWTX9IcGomnkjr70kcEIwuLik8F1Bk+1NoiIPR24Hw76UXSmxrc5t1VLX9GTJ5LK0eWlXwgVxui6i10R/ZjiM/qZpXr6x/cblhevEJMcMg8AoKWW8rus3a1HaWM9Bj1eCEbM25mXG2QCTm0mb4zanFdhtk9KmJpNsHrPZPxvabbim4O+x62OXM8kiLFjvcMHfkJocnBafd6cUvy2+rjgqlggmNnPGUyExRnDRm+4wvBw0VK1IAiQYNDiCmkAhwWifGvvvHUbrDa0THaGO7zxZnkXp8ek9Wq5rOTAkPGSqJ8szemPbjc8UBaXNujb3GlHGW+Yx05XaLnXUiQv72jbtJJOLJOSL6e3Sn41Pjh/Da/CnvBWM6DXR72madofN7PYb4zeuL7AbnR5dS/foP4Hh75T4lMTCggGgZpaV1SeEhXwLiXVpHdIGqs9j1sbcAI5PbWl3cXBHrPJJQPQiwQjqoV4pwZFgVApm6sRfBOJWxy2UhuwmbHEd1/lq22NzprGzGNhrRi2jk/uI+470tukfxKyN+T89Qn/OOm4NS2uX9lZR/kYnR/czIo2ZIkN8kto29ebcX/Qy3rCT7a8EREMrzOqypeWWQ3Hr457VorTh3gpGzLoYNfl+m4S8OL1t+oZTBGMpk2zfhnYbrjhFMOql7ExpFXNezD1gGKtpWrx6bNVmXZupAOIOmAfan+E84z4p5XOCiZ4kGP4ahcHTLwlG8OSSIjkNgZg1Md8ZUcaVdpb9hxRSzTloUsrajLFIKeUE6ZTD02PSj8eujX2ah/PRltu6Oy0u7b2iYLZa3+oaR4TjS3lEfp7SIaWfqtcqudX9GrQxJsyeW9pu+Un9LW593FgtShvhOegZkNYxbUZJyfFFMBjYGRt2bmgZd0FcI1vayQBe4Zy/J025TTI5K6192l3xyfFPCogxJBglZYA+94YACYY3lKhOlSUQuzp2AQ/j3W3TfhsCOySTmoQ8akv7582Zm9egC6zcxzjrYh4yIozxZob5aFr7tFeKCjhmdcwAo6YxzcqwJqa2S70rOj36QpkjFzHJPtvYYeMjJx5RrW/jMqKMZzwHPDekdcqbWyiulCAYS5hk+0+9w1CCYelWfHrr9KzWa1vPE0xonPHlkHhI07WrUuJSkmOTY58C4CLBKCkD9Lk3BEgwvKFEdaosgYI5DMlkO3UBLSqQNslt+nIH/8qT43l3U/tN9xQpGGtjRhs1jKfNw+ZtaR3TJsVuiL2NhbIP7Ez7e53pv0kmHQBybGlfrDv0GGnL5dKWyZbHen9j541bi7LbenXrt5nOhkKic1q7tJQTwpPSpiZs/MAl//t0gnFEHunwa9tfj8asibmLcfYinBC2x166se3Ga5UNEowqO3QD0nESjIBMCzlVXgQKTXpfnBqburIou7EbYs8StljJDR7uznFfvqXjli2n1j1n5Tm164bU/QkCdcRx0TH98vRdcevjroWGZ9WKJWlLJwAJgIEhDAzh0HFMeuRBKeWA1Hanf3cj98K+LvYVW9rD3NLdeVuHbSeETS231bi2HgzrU9ql9CjwKXeVFNgZTLIO69uuP3rhmgvrhCBkNY/g54kccW9qfOr7JBjlNYrITgEBEgwaC0FNoKhltacLWv1K1yP09+wse6klrUGb2m/6o6CeuiA7ufNVvaY+wDxqPpfeNn14ceBKO+kdvT76Dt2pT7Qz7YfSO6a/VmC71ZpWIxxRjrHyuJyd0jalb1GCof7eZm2bNlLK+szB1qTGph4hwQjqoe2X4Egw/IKdOq0sArGrY9fodfT2VoaVkBKX8kMJ/bLWa1qP4Tp/Utpyr6ZpnwJIExBNpClv4Aa/0Bb2e3DgUTVRXoJgvOho4Hjs+O7jQzZ22jilpHibpTY7O9wMnwMd0VLIVxljv0ghE4UQF2mG1gIm1qS0T7mswE5cclyaZPJMyWXzAnE4XR+xybHj9Cj9SXeG++r0+PS5JflBnxOB4giQYND4CGoCsatjR6qLsG3YT6XHpG8rMVgJ3iq11VWa0G7ljHeWtqwNDceYydbb3P44/Z/0r9AD7pLsxK2Lu4tH8CGewx5Xeuf070uqrz5vndw6jkk2gmu8q4DI4YIvsIT1IQfvrHM9e33b9a8X2IlPjn9UcBEZkhPyfOE3w0/tp826Nj2YxnoBeCslLuU/j9m88YvqEIECAiQYNBaIQBEEon+Mbiycoo7m0Y6lX+KF2BSyc/7S80PC3GFhoXVDM9a3XW+WAjKLXhndytZtceqGgqWwQVWJQIUQIMGoEKxklAgQASIQfARIMIIvpxQRESACRKBCCJBgVAhWMkoEiAARCD4CJBjBl1OKiAgQASJQIQRIMCoEKxklAkSACAQfARKM4MspRUQEiAARqBACJBjFYG3+U/PIECNkMDgSJKTODLbK9JhTtrTf8neFZCMIjaoDgKRHduCcdxEQTQEY0LDL7XZ/tbXT1mVBGHKlhtRqdav6zghnUyvbOt6sbbP0WWzWifPJK9WRKtyZOsfdCDdulKZsIyDANLbbNu25m9puWgx2+oO0qnC4ZXKdBKMIfPHJ8Q2EFBPgRG/LbS3gGs/k4H2FJVJMzbxxS/yWE8dllikDQd64dXLrcY5wx5PWcetPyeUqaUlT07TL4UAtO8sedyzr2Cu/dfktJ8gxVEh4zbc2j3Qed34WWi/0KnOf+TM7wjqt777+aIV0FqRGWyS3uNmpOcerH4S2sBdDwGM4jHjLbR1xe9xXbLtkW0aQhu5TWCQYRWBrs7bNW3qEfq8n2/OQ5bTe2dJyixm9PvomjWkzhCm+qp1d+4ZlXZblbo1NpUgCLGZNzINwwszJzPly2yXb9qqa0euiG+sO/X0mWVcr2+qT3il9DjEsPYHo5OgnuOTDdUOPFKZIc9iOy9d0XHOs9JaqZ4voddFXaUybC44frQzrnk2Xb/pZkWi2tFldPVw/B2HYsqXVFk/1pHP6qEkwTsOl1cZW9fUsfQVj7GDGgYzLdvTYcWIriJh1MdMgcSPX+eUpcSmraDD5RiB6TfTNzijnR55Mz7j0dukjfLNSfVtdlHxRnNN2zpdSTuWcD5BM7nfazotJMLwbE02+beIMrxv+OWPsErfubv9z7M/bvWtZvWuRYJwm/7FrYxOZwRZYHuuV9A7pjxeuEpMc84geor9sZ9l3prbP20KaSukJtF7X+joj1PjcyrKeT2uf9mTpLVTfFmclnxVWS9b6XJe6M0fPGRBuh6dKyP0O29GZBMO7cdFiXYtYh+5YKy35SVq7tIEtNrU4k7t5LYMZB1LiUv7xzkr1q0WCcZqcx62Nu1OvrU/IOZRzb3r79HcKV2mzvs1gPUSfbGVZT6W2S322+g2Z8ok4Zk3MeD1cf8hz3HPLxg4bPy4fq9XDSsyGmIelLcdYzOq6OX7z2vjk+KMS8ncSDO/zH702erAjwjFZZIkXhBCZksk7GFg9BrbHtu1pmlN7s7hdgL3vKbhqkmCcJp9tkts8aUQZ46yj1qCUdinTCleJXR17PQ/ns0x3yWciBNdQKb9oWqxucb0jxPGxcIuV3MH70hfTe7YXrb6oqYM71OFJn6W2T31QreQLCwn7ExJ/kGB4z7HNmjaPa6HaC7Zp/yVscZSBzWJgfzPGEnkEv9bKtD792/H37fti9hW7jb33PQZHTRKM0wnG+jYjjAhjrHXMGpjSLmX6SY+k1sZcq4VqX9jZNj1K8eE70CK5xSUO3fEVTGTYzO6xsW3Rx5b6YD6om6gdcKMioz6VUl7APCwx/eL0/R1Wd4jy6J4/lGDUCK3RcVmrZZlBDaGcgotNjv0/LVx7zswyjwom+myM25h7Vkq/mf207Y22T+Eh/FbhFv1T26bOKqcug8IMCcZp0hiTHDPMWdP5hvuQ+6609mkTTxGMW/UIfbqZbbrS49NHBcUoqKQgWq1qlaA79c8FE5m6W79uQ8cN6yup66DopuWalgN1pk8wmXnDlnZbcleWNdnexBl5NHIfk+yPnF058Vv606oeb5IdsybmPkcNx5tWhvVdSruUnvlH6+Y2VaunDN34VljitdR2qQ95Y6+61CHBOE2mo1dH93FEOr42c/4rCkpM9BD9DSvbGpbWLu2t6jJQyhpnzOqYS3gony7cwilteU16p/Q1ZbVZndq3mNnCYTQ25nHJLxNSvMA5N5lkEhxhwhaPMM6OQmA6JNZzjX9eyjM4qhPK3FhbJbfq6YxyzjOPmB+nt0+/pTCAlqtbdjF0Y6GEnJLWNu32agenmIBJME4nGOuiG3PJV4IhJa1tWg8wyIJqrde2fp1r/H5pySvTOqTNp8FUMoHWya07MMG+4k6eYx+zb0q/lMSiZGon1zhn5Tmh9Zz1XuWMXyJsAQnJGVOSwTQJ2QSAeidov5Ty+yPHj9xPL0MWT7hJWpNzwq3wdbDwa1pW2uXokssv7w5jTXRfI8T4Srrl8yntU2gFXyGUJBinGVf9ZD9t6+qts3Sn3seyrV4b2238TlW7KO2iOCdzzpPZ8s+jjqNJv8X+dqS0X/zqVj96TXQnzalNlh5ZT3jEgI0Xb5x/1vqznIpD3YN1mVHH8NCvYa9GBWuyukkkHHDWEDVyf8B4sj02QqCWgqba0t4jIHoyB9uXHpOeVfgRi1fWq2Gl1qtbv8YN/gAkbkltm5q7Uq9ZcrO6YTLsIzAkClskpXdIX1IN0RQZMglGEWharWnVlju4eknvDE1oU6UtcySTg7mDc9u2b0mPp4HkzRep9ZrWs8Iahl2f81eOWomyOXcvKUBTbVkI00y3+enGuI3Pe2OL6vyXQHxyfJiQ4oiE3B1qhrYu7nxv4ncygYt+uKipM9w5GRpiYGK2hPxbcHEFZ7yVkGLkxl83jkN/0N5cdIfh3VdHbUrGHOxZznhLKaR6MPWngBi9qd0m2jTPO4TInfOBfpna1E0yGcIFZ4KL3F/InPMQy7a+TG+b/q6X5qjaKQQu/uniyMyQzB8h8ZeZafbb0mULrZIqxShRdxROOEfCRqJqJiGPSC7f3Nxu86elMFNtqtIdhhepjk+Or+u23NqmDpv2F57P8KIpVSECFUtAgrdJbXOucAsr/fv0vXDR7qq+AFd3arZmO1JjU9XmjSfmLH2xFcxtSDCCObsUGxEgAkSgHAmQYJQjTDJFBIgAEQhmAiQYwZxdio0IEAEiUI4ESDDKESaZIgJEgAgEMwESjGDOLsVGBIgAEShHAiQY5QiTTBEBIkAEgpkACUYwZ5diIwJEgAiUIwESjHKESaaIABEgAsFMgASj5OxyAFcDOARgecnVqUYxBNS2ID0AqCMwVxKpMhEIAdAbwB5iWSaOqnEzAJ0BzANwoMzWgtgACUbJyVUb5amLWxqAoSVXpxrFEIgAoLZVWQ3gPiJVJgL1APwEYAGAYWWyRI3V91odVXApADqjpZjxQIJR8pelQDDSAQwpuTrV8EIw1FkY9xKpMhEoEIyFJL5l4qgaK8F4O18wkstsLYgNkGCUnFwlGOqXnBKM20quTjVKEAy1XbQSDPpVXLahogRDPSJVgnF/2UxV+9bqh+CbAC6nO4zixwIJhnffFXWBU4+k7vSuOtUqgoCeL76rANDRl2UbJlH5j/bUIV7EsmwsbwXwHoCOADaVzVRwtybByMtvLQDq+bo4Jd1q10p1hzEbwBYAD+d/TtxK/71QLMMBfA5gA4Dhaofz0puhFvm7qdYB8FX+XcZTNC59HhfqvIubATwL4FoAqVVsXKqzZQ4COO4zgVI0pAsfoBiMA3Ad8J/DUtRFTl3ULgCQA+AP+mKWYnSdXFWJsbrDaAwgG8DvBQcp+Wyx+jZULNWKMzUu1fkXaqWUKvR9Lv2YUIKhxPdMALvzL7xV6YeMGgejAUwrfeilb0EDLO9LppbNxp1GMAqIqgucGkS5R4tS8ZmAEmB3PkuHz1aooSKgWKofMeoXJrEs25hQ53l7AKilylVJLFTUSjDUcmD12LzCCwlGhSOmDogAESACwUGABCM48khREAEiQAQqnAAJRoUjpg6IABEgAsFBgAQjOPJIURABIkAEKpwACUaFI6YOiAARIALBQYAEIzjySFEQASJABCqcAAlGhSOmDogAESACwUGABCM48khREAEiQAQqnAAJRoUjpg6IABEgAsFBgAQjOPJIURABIkAEKpwACUaFI6YOiAARIALBQYAEIzjySFH4gYBU+5DdnnA2oNWGQCYysv5is1apfcd8KnJA97ZCRw+Lm186P1xG22z7RJEaVSQBEoyKpEu2g5KAdLm4tfOH7kxjj3Gud5CMSUgpLdPO0nXM45Y5nk1f/nNpg7dvu+I+ztibtjBv1Sct/qi07ak+EahoAiQYFU2Y7AcdAWtgwg1wOKdK2/qVMzZNSnaASRkqpWwOxnoxsDe0KQvHlzZw+7akezjY27Zt36JPWfRxadtTfSJQ0QRIMCqaMNkPKgLyxssailDncoBxbrJENmP+jsIByqHdz0KOYbCPv1VnK5xUZL8Wjh2ZHtb0ux1qi/f/FPv2pLsh8LaU8hZ98sJPggocBRMUBEgwgiKNFERlETAHdLlcjwhbJrPdX/Mpi64pqd9jdybUDTO1ayF5e87ZeWCSCcv+RTI+05iyaFnh9iQYJdGkz/1NgATD3xmg/qsUAffAS1sbeuh6wfjvwpNzg2P6suTiArAGd+khwccxyf7RON8jGJxS2h0leH0dbAibvOCzgvYkGFVqKFRLZ0kwqmXaKWhfCcg74w3hiXqeh4Y9bHvMg9IUk5gmN2umtReG3MomLy84xje3Czmw69nINj1s1o//FPQp+ybUtGsa8wFxhgY7lk1ZdkR9RoLha1aoXWURIMGoLNLUT9AQkL17h4m62cMF2GBd189Wh/xKy4IlsJtBvKEf/+stNmuLOvLzRJEJCSE4x1krm9mGDNVMh2kO5eBjuWUnsOlLfyDBCJrhEdSBkGAEdXopuIokkDWw09mhWlRbIUVLm8nWGtN6cYcWLjzmGJ5RcxSbNcuW/TqFiojw2yRHfybZhVIiIvcUecY0JsGlEDfoUxZ9SYJRkZki2+VFgASjvEiSnWpNIPclvgFdrrIN/RMI+Y9muS9lM378Sw5JegqcjbGFtVpj2nxIthtMOyaYlcgk/scgbmSTFs0kwajWw6fKBE+CUWVSRY4GOgElGvagxGXgrLXllvFOLTtT6BHpUth/aodzurA5KzIKYrAGd7tDcxgTbdvqr3+4cBYJRqBnl/xTBEgwaBwQgVIQkFdfHInaRjibsuzvU5vJ3vFhok6dVRL2GRrztHYzvbYh9Y22FF84piy+qaC+HHaVUx63vmG6kWibVj998oLPSTBKkQSq6jcCJBh+Q08dV0UC5s1dL4NTe0+X7GVTiBRL4mAoE/ZxLuqFwriRO/UnzBzzE2Pqoltxc88aMsT8QXJ5phDmtTpzb4EnsoalWQPBtKd0xnUb9g36iUdSV9zLgbdsIW/VJy2grUGq4gAJcp9JMII8wRRe+RKQg7s3FQyfCRstmSYPQyBDMiYYkzUhWV0hxceGlfkk+2jNn6pna1CXq5mufwAhQyCwG5yH2sLcBcF+1nTtTsnkwALBsIZecQeDfFVCDC34W/l6T9aIQNkIkGCUjR+1roYE5ICkcDD7Aui8s8XsZkxynYHttm22zJi6YINaZVsYi7y1a5wwjJttaZ+pSbk5O8ueLEMcIkLHZdA8q9kHy3LFRd7csxbC3GcePnp4b+1Z649WQ7QUcoATIMEI8ASRe0SACBCBQCFAghEomSA/iAARIAIBToAEI8ATRO4RASJABAKFAAlGoGSC/CACRIAIBDgBEowATxC5RwSIABEIFAIkGIGSCfKDCBABIhDgBEgwAjxB5e1e7p5Ht3WqBaFr+PuvY6yI099Uv7JfQgTCjBhIEQqZnc6mr9xf3v5UdXvypg71rZCoC3UGJ0z3djZ9+a7iYpLXJNZBFG8DnZnwYD2bvuB4VWdQ3v7LWy9tAN3Z3II0dCG3sGlL9hTLtEULBzrUqYEcTeIvHGHLllnl7RPZyyNAglFNRoI1qFtPZvD+0pIXCob6GkM2t+0H2NQlC05FsDQhQb/sfP1uIdndTIpIyTgYEyZj2kc8M2Mcm7Uqu5pgKzJMOTipt2RymJCisRBc5xxMnabHGVvDWM5L7MMf1xZuLF3QrV1dHwTX72RShOVuiS7lP8xir+ozFk2r7jxzf6Dc1u1m2+Z3AuIcAeiQkjEOzqEtt2z7Bee0xekFnCTAxeCk/zEd3aRtN2HciIS0/2HQBrBJ328jnhVDgASjYrgGnFVrULc3ma4NkUJuZYyFc4NfCNO8oWCn1MIO2wMTH+YO/RXbtpfCxuuaLo8LqQ3gGh8ohHiN6wcfZxPXmwEXZCU6ZA/q+g4zjEtt2/5MF2ytxaQHEAmarj8upfjd4/FcFVrobsMe3HUY1x1vSNOaxzjesoEQJtkocNZcWO4exrQfllai+wHX1cx+0K6LSprBGFpKU84QTKToHJYFfoXG+UO2x/rZhOwZln+3sbd3fNgZtWvOh6G35NLeBKY1lULW55oex97/NjXgAgwSh0gwgiSRJYUhByY2g8XDEJK1U8jQ27muj4cl+rH8je9O/HK79dIGNneuYgwmPywvYXMW7yv4zBqS+CUD62F75KWOjxavK6nPYP5c3t7tIrizDp76mM4e3O0xHup80cp2P2lMWfR87i/nmxLqCqdD3XFomcczYmvMWnUo9+83XHaRiAj5AbbYk+HJ6Vrz458OBzOz4mKTLnDPH0ktPCJ7X+Tkf08nVG3sId3Gcl0fYXusofrURZNz2fWDBiMh2s1ZtlPftduUTSZpnPXnjMezSfPTqivHio6bBKOiCQegfXto0mNc4y+eTjDMwYmXMqb9wIT9kTZ18YDC7luDEm/RDH2GMMV92tSFbwdgaH53yTP48naG7lwrBKZpkxYMyr24DenaFbpjscixxmrTFz190t3ckO5TuKEPstzuy42pS5b7PYAAdCDnlq5JzgjnfJFjvahNXfjE6VwUg7rPkpz15Yy1JcGouCSSYFQc24C1bA/p/jjXtRdOLxhJ3XWdLxC2PUGbvPB/JwnGkG59NN34WljmJG3yotsCNkA/OmYN6TZEC3FOEtnuJ7X8Owx7aPdnucaHW1lZlxgf/bjiJMEY1O0h7tTH26Y5QJ+8eIYfXQ/Yrs1BiY/oDv1leDyD2NSl/5nvUXcnclf3z0gwKj6FJBgVzzjgeihOMDwDu8VyjlWcscV88sKeJ1/cEh/hoc6Xpdu9hGX+ddWp51YHXKCV7JAcmFhHcP6DZLKB7XFf6vzoxy3KBTGo21zBWQ/bFrGFJ27VZ9Zt3Qdo4NOEsIdpkxe9VckuB3x38paEc4TTWCrBIjLNI51rTl/7n1VoJBiVl0YSjMpjHTA9FScYaidWW7O+YVK72LLNfo4mCXPgcknz9qQ45hEf6eHO5tLtWckyMrvRaql/UypvuSrKdLjfNzS9v7Csh7QpS14r+NQalPgDOO9oczPe+eGyTSc/5uvWn3H+GWz7EW3a4vEBM0gCwJFjNyXUdTr1jxyalgTbvo1NWTTpdG6RYFReskgwKo91wPRUnGAoJ81bEy/lOp8hGBpIiB85eI4UMoZLecDWcKEutB/ZpoM92PrqvVKqIKGyX6dQERX+FteNocJturQpi0adJAqDu30Hxrrb0h3rnLJ848mCkXiLpmszhGU/oE1d/EbADBI/O6LeAbLCtSm6Q7/OctuPGVMXvVyUSyQYlZcsEozKYx0JBsaCAAAgAElEQVQwPZUkGMpROahLS6HxmyHYeTYTDIInc8vaLg3tCw68r01ZfF/ABORHR3LFIiL8NW5odwpTPsszazzDZs2yT3qUNzTpVa5pD5rH3R0cHy856f0Me0i3+7iuvWmb5hB9ypIpfgwlYLqW9yREiBzjHc7ZAGFaT/NGS8YxFwQJhv9TRILh/xxUugcnVknZ8no2af4X3jpgDUwcpBnaFJj2ADaNJmjl4IQQAf1FrhvDLE/OeGPa0kdOx9IamNhLC3XOFW7zEW3KwpMeO9lDk97mmn6PZbqTjCmLF3qbi2CtJ++MDxNmrXe5oQ203J7RxtSlz5QUq5RgcnD3mbmT3hqPZx98f+IFv5La0uelI0CCUTpeQVHbHpL0ENf5eNh2HzZp4Rxvgsp9l8DBl4JrNTxu+9LQj5fs9qZdsNaR/fo57LDDr2gc91kQzxqTlzxV5C/g2xPOsYWxgYH9xTMyOhbM/ahtQkRNnirBmJZjx7NP/n3nJVi5FRdX7vwZE29oGh8KYT/Bpi5+0VsO9pBunwL8Os54K3rT21tqpa9HglF6ZlWyhRyS2MIWuARgJiB7a07HNcI0J0qB1WBMahwL2KSFe3MfRw1N7AKB1pZupEkpswxhNbIEewBcxjMhBuhTl86skhDK0WlzUJcn9dDQcbbbc4Bx9pItcVyDNHK7ENzgQu7A7+Zcta+R2r9LDEoawx18hDDt1y3IDx2cOaXEk0zn19oecbM+deEn5ehelTOl3vS+JizxBT0i7BHruHsvl3I8uHSDQVfBcHDDtsUWfeqibwqCM4d0uVza/ELOIBljd3NNbyOEPVoCf8AWGZrt+I599N2xKgcjgB0mwQjg5JSna55BiXcyzl5jgA1IS4kEJDgAB5PsiODiFmPS4tztKTwDu9/OdfmGlLCY5IIxGcIgfxbCfkafutSrO5Ly9D0QbXkGdJuhOfVeUohsMGhS5l3YVGFAKJfyWybNW9iUZTm5Ijw4oaYtjTHg8g4w5kbutlMSwraf13eLF6r7hnnqUZQ0a38iDf1yYdnZ7BSmnCFMWuJjfeqioQWc7aHd3pYCdwDIAWd5Gw6qMS1lGAPbwm12DZu+oNjNIANxbAWyTyQYgZydcvRNPVJCmN5QbZFqSE2Ac2laNjc0ncGUNvTwXWzSnIzc79yApHAY8iJIcYEteagG7Ifj0Fo2cf2BcnSpSpuSt19dH9IdCWkJN9OV8J4oTlswcBzHpIV/qT0GC38mB3dLEJAtJNMsjckNbNLC5CoNopycV5sJ4s4r6rs9IsLJHbabWScxhWlxi9vHIqYs+7ugSzkkqSFg1YMuBGwm1ZiGZXMwzgGWg8zaO9isWZ5ycpHM0G61NAaIABEgAkTAWwJ0h+EtKapHBIgAEajmBEgwqvkAoPCJABEgAt4SIMHwlhTVIwJEgAhUcwIkGNV8AFD4RIAIEAFvCZBgeEuK6hEBIkAEqjkBEoxqPgAofCJABIiAtwRIMLwlRfWIABEgAtWcAAlGNR8AhcJXL0o1AXAUwIlzvAlPmQg4AZwL4B8AR8pkiRoXEKgNoA6A3wG4CUvlEiDBqFzegdxbDQBq6+2PAIwOZEerkG/NAah9t14A8HEV8juQXb0byN0OZCCAkw6jCmSng8U3EoxgyWTZ41C/2v4C8C6AB8pujiwAiAbwE4AnALxHRMqFwHAAjwJIAkDbqpQLUu+NkGB4zyrYa6pbfbVl+UQApz3XIdgBVEB8rQAsATACwPsVYL86mnwcwEMA1HnzG6ojAH/GTILhT/qB1Xet/OfCJBjll5eWANQOwOpX8QflZ7ZaWyoQjB4AUqo1CT8ET4LhB+gB2mVo/mS3eiSlHqFQKTsBtYhgBQB1kZtadnNkIf/u4jEA3QBsISKVS4AEI493dwDq12CR5wZXbloqvTd1BnUUgHH5z9zVxLc6DIjGh++pUOczqBVSDwOYnX+nceLMDN/NVuuWiql6FKXE4g0A6qyL6s5Uyx9bqZUxMuiCkHdRVOcs3wTArAzoAdyHOjtADUD1j0rZCaizMNSYUhe1k893KLvt6mpB/bhR/+gHTd4IUEu3K+2RJwlGHvR6AGrmD8Tq+kVUcRcc9kPjovxGgWJKPMuXp7JGTPOYqh8j6r0p9f5UhReCXuGIqQMiQASIQHAQIMEIjjxSFESACBCBCidAglHhiKkDIkAEiEBwECDBCI48UhREgAgQgQonQIJR4YipAyJABIhAcBAgwQiOPFIURIAIEIEKJ0CCUeGIqQMiQASIQHAQIMEIjjxSFESACBCBCidAglHhiKkDIkAEiEBwECDBCI48UhREgAgQgQonQIJR4Yipg8om0G/mTO3PVX86aloXFtpMcgci6pwpMw9GnBjzR/St3HM83Fo/8a7T7iHWZczs5obUr2CwF88fefXmyo7j8lHfdHcwcUG2wT776clehyu7f+qPCJxKgASDxkTQEeg+au41uiPsAeHOUrub5m5BzACPBATjcEoBpnYC5M4w3fRkfrPomT4vnQ5Ct1FfD3GG1Zrkzsi4f9HoXm9WNqgurrmf65p2HfdYreaPyROsriO+OE8zQmplHj2+bdWr/bMr2yfqr3oTIMGo3vkPyui7jJyb6HAaA6XldgvJJMB0MFyr646awsz5CoztByTnmsMhbHvpgmd6nfasii6jP2+pI6QPhPntQtc1lbJ9dOGEJLq+6QUmmyPHM2Xxc9ceVJ91c817lXH0dTjR45snev0clAmkoAKWAAlGwKaGHCtPAl1ccxdqjHVg3BG/8Omk7eVpuzJtJT4z90OusVuZLmMWDO+9tTL7pr6IAAkGjYGgJ3DnnROMHWc1+J4z3s6QvON3rh5endTW1TUnjmv8VsvmM5e5eqxWoLq7vmkrOYYIDxtvweaGJh8Vkl3ANPzCWfa7i0b23+gN0MThH9eXzqjbuRSdbVtwjWkZgmPJcWgfr3H1OKZsdHHNvZkB0QJ4ZZmr94Huo+YMANNGS2mfLZmcxwU/CE0zpOmeu2j0NV90f+qrJKnzblkIeXml64r9BX50cH0bFcmsYRI4sHhTzgeY1V+dJ0GFCJSaAAlGqZFRg6pGoJ9rpuMgQr5TgqExvdP8kVd6NYHdbfTXA3UjfKrlcd+z6Jle6uhadB09Z7AREjVZZGVMtWE3YeBZgDjGNUcXBumxPWb/xWP6/lgcoy5Pz2nJNTmDa3ojYYufGJPHhJRnMYGWQuCupWP7fKnaJ7jmfaIzeb3ORavvn+6zrfvouY9rhvNx2+OuyYDNgrEMTdMMYYrJC1093+vmmutikCMF9FaLC4li1xGLz+ZG1ipwufNw/b+S1t91+kn+qpZX8rfyCZBgVD5z6rGSCfgqGImjZt+iacYM22P9b/HoqyfkXsRHz77V6YyYbmdnHpYMw2wZ9dkyVxfr8pFf93Y6Q+fYZs5XNqL6q78VFWa3UXNfBPCoZdr9l43t+7mq1+SNb50Nj7hb2W62f/mzff/I7euZOdM1zq7RJNoucPXe2sI103EWQj8AZ30NLpJ0i6VbOKpHoE3OLFcrT+Ko2U9zsOHS5HGLxv47v9HdteAsiZzlEvzXIw329CTBqOQBGETdkWAEUTIplNMTKJNgcH2Gbcu7Frt6TVTWE0fPu1UPCZ8uso6/tdDVa9iJHl0u3pXHLWeCNcw6asSuevXKQ0XlI8k1e6rN+PU5pohbMbbPtqLqdXHNnaYxXMMl2inByO3fNWcC4/wmpxMdTp30zhUMyZ6UFo//r2C4fwDHr4fr7+1FgkHfFF8JkGD4So7aVRkC5SkYXcfOGWAYEdPs7MwbFrmunlkYQtKoue8IyBuyj8voFS/22VsUoO6j5twkpJwBiFQJfS4Y28yFWLNo1NW/F25zesGY9wHj6K9r9iXfj+iTXrg+CUaVGZJV1lESjCqbOnLcWwIVIRjs+LFrvx/d96uTBMM1720J+yYArRa6ihYMqLsRu81QaOweLlljxnkNCXFICPsdwdQE9zVHlF1fBYPBGbfAdcWJFVRXPLu8gTCP/CA520V3GN6OGqp3OgIkGDQugp5AhQhGdsZ137vyJqcLStKoee9Iad9YomDkN2hxz8yIenW0iwzD0RQQN+h62NWWJ2fsIlfvp4sUDLWsVsf1hsEv+fb/ep60IqvrqDkjmMQI07Lil4+99sQ7Ghe7Zp8VItlPjInthxvso0dSQT/iKy5AEoyKY0uWA4RAoApGYTwXP/5hZEhYvRSAHV/s6h1TlGB0dc2eqIENMD283bJxvTYVttH16TkPMp29ImwraenoaxYXfNZ9xDdt4ZA/QNo/HGrwdx+awwiQgVkF3SDBqIJJI5dLRyBPMJwLNKa1Z9Jov8B1xUkX2qKs5a6SOmXSu2AOg5XhDiPBNbevxuWeI3+elbp+Ytvcfay6PD37Ys75fJuxBctcva4tSjC6j54zUjciRnkyM25d/Gyfj9Cvn4ZZMwXAZLeR83pqhjbPsswZOdn/3LPixdsyklzzWpm2fNURGtLNtnLmHK6/93oSjNKNH6r9LwESDBoNQU9ACcYBhH6jc9ZW1/nF3w337sW9bqNnDw2JqPNh9rGjDyx29XxDgeo6ZvYd4bXOmWju33Pz96Ov/qQwvO6jvpnGmBygCXfD71zX/VkU2K6j5s40DGc/yzLXMyF+41yGS4lEKfGrABu4xNV7rWqb4Jr7lcNw9GW2u1XB5oeJrq9bcK5/JxmrzyRbxTgT8NgfLxjd68OLH58dGRJqvWw4I+8Utrkdgv0lbfMMmyFV41ovAZl+5My9CSQYQT/kKyxAEowKQ0uGA4eAiye52nYUDLWyQ+zlK57ok+GNb0muuRdC41cJiUWLRubNF3QbM+8iroddydwZc+e7+uwobCdpzLddIczmCAuZtuCxK44X1UeX0fPiuZTXMc7OZRKRYMyCkLtg5kxYOPb6E9uWJLhmX2kwfgGX2Z/Md/U/sUw3wfVFR4cj4ibY9hlgmiY91lcLR/fMFS/1rsY5CP+f0Hl7HZplerIXHuH8q9pg10oNWYvs5K/hchXaxdcbElSHCOQRIMGgkUAE/EnAJTlcaoNEqH9UiEBAEyDBCOj0kHNEgAgQgcAhQIIROLkgT4gAESACAU2ABCOg00POEQEiQAQChwAJRuDkgjwhAkSACAQ0ARKMgE4POUcEiAARCBwCJBiBkwvyhAgELIF419ywEEs0dDh4iO12HFr+7BW5W7BTqV4ESDCqV74rPNok15dngDkHca6HC+HJ748DHBKMu4UpYGv23KUjr/bqEKMKd5g6KIkA6zryi76a5nhcSBEPIW3OuQWwWQL2y4tdfb06vbCkTujzqkGABKNq5KnKeHmJ68tmodCng/EzpBR5R4EySEgpNCO0mZQCluVJXOK6ekmVCaoaO9p91Jy7mO58Q3jMPZyLZwHstSXrwjl7TAq51db0vkufvqrIMz2qMbqgDJ0EIyjT6segXC7eAi3CIuHhelZk7sto4sx6ln7sn6ZOpi8XzEo9KniP9a7eWX70krr2gkCCa3KIjtoLGNfbWia6LB3Tc01BsyTXnLFaSPgId1bWnUtG937fC3NUJQgIkGAEQRKrQgiJz3w9yhFea2RWdubDPzzT89Wq4HN197GDa0ZUBKKWa0BElpO3++nJXocLmHRzfdNfd+ifuT2eR5a6eo+v7qyqS/wkGNUl036Ms9NDM2uH1QhdyRgPs7I9ly17/prf/OgOde0lgQSXS9fs2E+4rl0jhZawaNRVPxU07er6Zryuaw+Z0uqz9Olec7w0SdWqOAESjCqewKrgftdRX/fWuWOOZVtvLnFdfX9V8Jl8zCOQ4Pr8QgPOlwXEORzabMHkfkgWC4hLYOPjMI29PJceL1ab4UKCUW1S7b9Au4ya855hhNwlcnL6Lhp99Wz/eUI9+0IgYeTcGzQuP2Bct6WwjzCNNZS2WHvcsoauLnSyny+2qU3VIkCCUbXyVeW8veypOY2cDp4shPgzE/qla1w9jlW5IKqvw6zLqNlPaZI9KSHfsYFPHQjJtFlOA0g+lnN2rmXaNy4d02dF9UVUvSInwahe+a70aLuPnjfcCAl/Nis743/Lnrl6QqU7QB36TODS4V80cDiMNYA8lHXU3WnVq/2zC4xdPnJ2l9CQ0CWm6X578chew8Byt2inEuQESDCCPMH+DC9+QrJR86+9izhDS7fp6bS80OFA/vSL+vaOQMLwr9oYDm2lkHLW4lF9BhVupVZQ1eA19kiJVFNGdF/m6pLjnVWqVZUJkGBU5ewFuO+XjZ19mVNoi6Swvlz0TJ+b6FdogCfsFPfU40SHLtcIsF/Esg0Jy5a5rIIqCa7ZbZ26sdayrI8WY8MgOsWvauXWV29JMHwlR+2KJyAl6+qaPdEZXvP27MyMG5eN7v0ZIataBJoM+9Z5fj37U00P6Wvl5AzXhPw0287JdIY6z4Hgz+vOsCRPds7AJaN7Tq9akZG3vhIgwfCVHLUrlsBlI+Y3dGrmasnFAR7u7FzcGdeEMnAJJLq+acY4m8AZ6yiEuQfgbkDU4ozXtC3PxDBuDKdltYGbv/L2jASjvImSvVwC3V0LzrKF+wrB+cZlrp7JhKXqErjk/z6q5QyJSgRDUy5ZiAQOmzbW/zCm149VNyry3BcCJBi+UKM2RIAIEIFqSIAEoxomnUImAkSACPhCgATDF2rUhggQASJQDQmQYFTDpFPIRIAIEAFfCJBg+EKN2hABIkAEqiEBEoxqmHQKmQgQASLgCwESDF+oURsiQASIQDUkQIJRDZNOIRMBIkAEfCFAguELNWpTGgIaALWTqShNI6obkAQ4AHXNsAPSO3KqwgmQYFQ44mrdgQHgFQBHAIys1iSCI/j/A9ASwD0AMoIjJIqiNARIMEpDi+qWloATwA8A9gO4urSNqX7AEfgIQCcAbQEcCjjvyKEKJ0CCUeGIq3UHSjDmA/gHQL9qTSI4gp8MoAOAiwEcDo6QKIrSECDBKA0tqltaAg4AC0gwSostYOsXCEbn/MeMAesoOVYxBEgwKoYrWf2XwKL8R1I3E5QqT2AiACUWbQCcOEypykdFAXhNgAQD0AFcC+CC/F/CXsOjisUSUCtp1COpB/MnSN/LXy2lVtpQqVoE1Ao3da0YAqARgBfyc6pWwFHxHwH1XaoPYBUA9cOswgsJBhChnrNzzjuHhISAcw4p6Tz7Ch951AERIAI+E2CMwbZtZGdnKxvTAJx05rrPhktoSIIBhAL44txzz73q9ddfx1lnnZWbCCpEgAgQgUAloGka0tLS8OCDDyIrK+ttAPdVhq8kGHmC8fmFF17YY/ny5ahXr15lcKc+iAARIAJlIpCSkoKEhAQcO3bsDQAPlMmYl41JMPIFo3nz5j0WLlyIhg0beomOqhEBIkAE/Edg9erVSEpKQkZGBglGJaYh9w6DBKMSiVNXRIAIlJkACUaZEfpkgATDJ2zUiAgQAX8SIMHwD30SDP9wp16JABEoAwESjDLAK0NTEowywKOmRIAI+IcACYZ/uJNg+Ic79UoEiEAZCJBglAFeGZqSYJQBHjUlAkTAPwRIMPzDnQTDP9ypVyJABMpAgASjDPDK0JQEowzwqCkRIAL+IUCC4R/uJBj+4U69EgEiUAYCJBhlgFeGpiQYZYBHTYkAEfAPARIM/3AnwfAPd+qVCBCBMhAgwSgDvDI0JcEoAzxqSgSIgH8IkGD4hzsJhn+4U69EgAiUgQAJRhnglaEpCUYZ4FFTIkAE/EOABMM/3Ekw/MOdeiUCRKAMBEgwygCvDE19Ewx1iqsN2JoNjdHRxmXgT02JABHwgQAJhg/QyqGJT4LhTl+Nb/d9hbWNGe6pfxcaRjQ64cqR425s33sEBzPdOJLlxrHjJq7t1Bh1I0PKwV0yQQSIABEASDD8Mwp8EozpG1/EiwfeQk64E4+e9QDuOuc+CAEs3vgHvli9C38cOI4sj4Uc08qN6s2hl6BtEzr+1T8ppl6JQPARIMHwT059Eowxv43BpANTEQEn+kX2Q3d5D77Z8DuSd+7D0WwTjAE6Z3AaGhw6x8O9WiOx9Tn+iZB6JQJEIOgIkGD4J6U+Ccasvz7FqD1jYWhAtx0dsf3na7HPbUFjEnUinOjY9AxEn1sbEaEGIkMdaHRGJGrTIyn/ZJh6JQJBSIAEwz9J9Ukw9nv2445f7sDP5jZ02VET9dbciJ+iWuDiJjVxfcfGiDm/Djhn/omIeiUCRCDoCZBg+CfFPgmGcvWpXSPw6ZEv0fSIhod/7Ayt+/+hY/x5CHPQqin/pJJ6JQLVhwAJhn9y7bNgvL9nEl77+zVwxjD8pyjc1G4s0Oly/0RBvRIBIlCtCJBg+CfdPgvGJzu/w/OHnkJOiI2bkjlcv8QBj4wD6p7hn0ioVyJABKoNARIM/6TaZ8H4dMMGvJDxKLLqHsClO0Lw+uwQhPe6A7h2gH8ioV6JABGoNgRIMPyTat8F46edeGXfWGQ1X4MzjoZiwufhaCbOBR4dDTRs7J9oqFciQASqBQESDP+k2WfB+HjJ73jj1/eR03Y23JqGZ7+PwrVrBdC9J3D7YwCnyW//pJR6JQLBT6AqC8bZAOoDyAKwA0De683FF/Xas/oZfgDAzpIq53/eAMBZAE5dr2oA+B3AHi/tFK7ms2BMX/wbJqR9h+xOM5AdlYE+6eEYNz8MLDQSuPdpoFW8D+5QEyJABIhAyQSqmmDUBvAIgC75F/FIACkAbswXgeIiVhf4zwAkAvgewA0l48mt8WR+nwKA2v6vQDgcAF4C8KyXdspFMKYs3o4pK9JwvOMM5Jy1E2cfdOKjWbVQ56AHaNsZuG8k4FR6RIUIEAEiUL4EqppgXATgKwDHAewCcGX+L/zLAOwrAc0TAEYDUMKxHECClyhfAfAggHEA/gSg57dTgrEKwGov7ZSLYHy4eBtmLNuOnJi5yGq2CoZw4oWFdZGYauZFNvABoGtvH1yiJkSACBCB4glUNcFQdxRqi9Yt+Rf+HwFEAbgEwP5iQo0G8C2AeQC654uMty8vvAxgEAD1rEc9giqP4vMjqfcX/oyPf/gNZuM1yGjzFYTDwN17YnDP7GPAkb+BZq2AR18AIhQWKkSACBCB8iNQ1QSjcOS1ACwGEFGCYKj9vecC8AB4GMB3+XcK6q7Em1IgGG0B7PamgRd11Mz0182bN++1cOFCNGzY0IsmeVXenb8ZM3/8Haz2XmRcNhEZ/CiurXsDxq04G/j2E4BJoNctQP87vLZJFYkAESAC3hCoyoKh5jMWeSEYwwC8kC8qvwLYBED911vBUPMUat7kXQCZ+ZPrW/OFR02el1SUOChx4/kVbQDhAD5s3rx5t9IKxlvfbsTMFbtRr7aOGt3n4EdzPlpFtcc7+oNo8O5E4I+tQL0GwCMvAOddUJJv9DkRIAJEwGsCwS4YzQEsATArfx5C7fWt5hxKIxhjAdwJYC8ANfGtLv7nAVCPw+7OfzxWHHDlg7qrqZvfvmDiPKx58+ZGaQXj1Xnp+HzlLjSrXxftr96Gdw+Ph1vYeKnpq7h6hQf4ZDwgbCCxDzBU6RxtRuj1t4EqEgEiUCyBYBYMNSn9ef6cx6UAjgA4F8DKUgpGSwDO/DY5AM4EcHP+6qgVANQM8+FiKKulvOr5kJpUUEt/1R2Gsndd8+bNm5RWMF6enYov1vyGlg3qo9+NWXDtHY5/PAcx9Oz/4cnIu8DefAbYvA4IjwTuGg7Eq+kdKkSACBCBshMIZsEYDEDNP9wEYGE+KnV3kJb/DoZamluW8j6A2wH0zJ9QL62tOc2bN+9dWsF4/ssUzF73G6LPqY9HB9XHw7vvx9asbUiISsBrzScgYvVK4D0X4HEDbToBD4wBnHRMa2mTQ/WJABH4L4FgFQz1a35d/vzGyPyw1aMg9Vjo//Lf2VBiol74U4+sfCm3AJgBQM2RvFVKA+oK/kXz5s17lFYwxn6+AfPW70Z0wzp4966L8chvD2LuwW9wQcgFeLf5+2iCs4F3RgHJywGnExhwP9CFltmWMj9UnQgQgdMQCFbBqANgev7jKCUUauJZzT+oR0FqSZIJ4I/8uQX1joUv5QEArwG4DcCkUhrweVntqM+S8V3qH2hzfh28d+dlmLJvEl768xUYzMCo80ahT90+wK/bgPFPAgf3Aec3Bx4eB9RTT9KoEAEiQAR8J1CVBUNddNXEs3o3Qy15zTgFgxIHJRTqnxINNX+g3uFQK6t+y3/jW/3dnd+uKYD2ANIBbMz/W1j+3MPfp9i+EMCc/K1J1PyIalOa4rNgPP3JWixM34O2F9TFW7ddip+zNmPIL7fhkHkIt9S7Bc80egYQApj+JrDgC4Bx4JpBwHVDSuMf1SUCRIAI/IdAVRMMdfFXb2irR0vqsZN6c1sJw/D8iWc1+aze4laT06crav+pDflzGJ1PqaAeVT0H4A0A6u5BlWYAZucvxVWPrpQoxan3qQGouxi1bciL+XcvpRlePgvGkx+twZKNe9Gp+Rl4bcjFcItsDN12O1ZlrELnyM54t+m7iNQjgb//BF55AtizG6h/NvDQs8C5TUrjI9UlAkSACJxEoKoJhnr2PxlAu/zVRuoOQRW1dlSJifqlr1YkHSxGMNQSV/UC3qkP9pUIPApgCoDx+e2VMKn3MFoAUHcbalsQ9QKg2pbko/zlur4MKZ8F47Fpq7B8y1+4rMWZeGlA59zIX/r9Jbz/9/uobdTG+Ebj0blmvhYu+BL4+G3A7QYuvSJv1ZRGu9n6kjBqQwSIAFDVBEMJg9o9Vl1w1ZyE+qeKeilO/cvO31NKLV09XVG7Lam32dRFX72LUbgom+quRd1FqB1wCxf12Et9pgRDfaZe2CsQK1/Gkc+C8dDkFVixbR8So8/Gc7d0yO37032fYvQf6mYLeKjBQ7jj7Py3vA8fAF4fCfySDkTVBu4dCUSrp3dUiAARIAKlJ1DVBKP0EQZmC58F4/4PV2D19n24suaPXjUAACAASURBVE1DjL5R3WgBa4+uxf2/3o9D1iFcV/s6PNv4WXA1d6FK8o/AhOeA48eAFnF5j6bUOxpUiAARIAKlJECCUUpg5VTdJ8GQUuK+D35C8s5/0LPtuRh5fd7dQo7IwbDtw7Do6CK0DW+LKRdOQbimdh9RU/0WMGEcsGIBYKhltsOAbn3LKQwyQwSIQHUiQILhn2z7JBhu08L9H65E6m8H0bfdeXjyOjX/nlfe3fMuXtv7GiK1SLzf7H3ERsT+G9m2dODVp4Bjh4DGFwGPjANqqRfQqRABIkAEvCdAguE9q/Ks6ZNgHMvy4KEpK7H5j8O4rkMjPNa3zQmfFh9ejP/b9X/IsDMw4IwBGHHeiH/9FRL4chIwezogJdDjBuCmuwFG+0yVZ1LJFhEIdgIkGP7JsE+C8c/RbDw6bRW27T2KGzo3xkO9Y054/2vWr7h7x93Y6d6Zu7x2QrMJCOWFTt7btwd4+Qngz115u9mquYxGal9EKkSACBAB7wiQYHjHqbxr+SQYew5m4okZa7Bz3zHcfElTDOvR6oRfHuHB/Tvux8IjC9EstBnebvI2Goeq48sLlYVfAR+9DZhu4JIrgTseB3S1cIwKESACRKBkAiQYJTOqiBo+CcaufcegXtz7/cBx3HJZE9x75b+CoZycuGciXtr7EqK0KDx3/nNIqp10su/Z2cDrI4D0tUBYBHDnk0B7bw8erAgMZJMIEIGqRIAEwz/Z8kkwtu45jKc+WYe/DmVhYEJT3JWkdl7/t/x45Ec8sPMBHLOP4Z4G9+DhhuqAwVPK2h+Aic8BWZlAdHvgoXFACO1m659hQL0SgapFgATDP/nySTDSdx/EyE/X4cCxHAxOaIbbu6sX0P8t+z37ce+Oe7E+cz0uj7oc7zR9B6FaoXkMVVUdrvT2WGD1orxltjfcBVzVzz8UqFciQASqFAESDP+kyyfBSN6xH6NmJuNIlomhXZtjSFe1B+LJZfTu0Zixfwbq6HUwtflUNAtT22GdUtRutq+NAP75CzinEfDoC3n7TVEhAkSACBRDgATDP8PDJ8H46ee/oM7DyPJYuD3xQgxM+O8qp0/2fYIX/nwBHunBY2c/hiENTrNLrVpa+/G7wHef5u1m22cAcL3apZ0KESACRKBoAiQY/hkdPgnGko17MO7LFHgsG3d1b4FbLlM7sp9c1hxdgwd+fQCHrcO4uvbVeKHxC/9uE1K46qF/8pbZ/vYLULte3sl8TU+eRPcPGuqVCBCBQCVAguGfzPgkGN9t+B0vfJ2a6/H/rmiBGy/+73blR8wjuHnrzfgl5xd0iuiUO4+Ru9356cqir4HpbwCWCXTuBtw5HDBoma1/hgT1SgQCnwAJhn9y5JNgzFn3G16ekwaNM9xzRUv066w23v1vUdudT9w3EWcZZ+GNJm8gJuLfF/xOqp15DBg/HNiaCoRH5e1m26ajf4hQr0SACAQ8ARIM/6TIJ8H4eu0ujJ+bnisYw65qhWs7nvJiXn4sannt/Tvvz90m5JGzH8HdZ99ddJTp64B3RgPHDgMXxQLDRgE1a/uHCvVKBIhAQBMgwfBPenwSjM9X/YrXv9kIQ+N4oGcr9GmvTpz9b9mZtRP/2/E/7MzZiR61euDlxi8jRCviXQu1m616L2PFQkDT83az7X6Nf6hQr0SACAQ0ARIM/6THJ8GYuWIH3vxuMwyd45FerdGz7Xmn9T7TysSDOx/E0qNL0TykOd5r+h7ODT236Eh3/fLvMlt1jKt6ma/+Wf4hQ70SASIQsARIMPyTGp8E45OfduDt7zfDoXM8dnVrXBV3esFQIb3y+yuY8PeE3Anvl85/CV1rdy0+0i/yd7NVdxxXXJd3p8HpOFf/DA/qlQgEJgESDP/kxSfB+Gj5L3h3/haEOHQ80TcG3WMaFun9/EPzMeK3Eci0M3F3g7vxwDkPFB+peonvlSeB3duBOvXzdrO94CL/0KFeiQARCEgCJBj+SYtPgjF16TZMXPQzwpw6hl8biy6tin47+2/P3xiwdQB+zfkVSTWTcpfXspLOv1gyB5jxFuDOBjp0Ae4ekbd9CBUiQASIAAASDP8MA58EY9Lirfhg8VZEhRoYfl0sLmtR/DzDIzsfweyDs9EkpAkmNp1Y/DyG4mCaects01YCoRHA7Y8DnRL9Q4h6JQJEIOAIkGD4JyU+CcYHi7Zg0pJtqBHmxFPXx+HiC88s1vvP93+OUb+PgoDAU+c8hZvOvKnkaJN/At4dA+RkAS3igAfGAhFFvPhXsjWqQQSIQBARIMHwTzJ9EoyJCzZj8rJfUDvciaf7xaNjs/rFer/qyCo8tOshHDAPoF/dfhh7/lhoJU1k2xYw5TVg8ey8w5X63Qb0vsU/lKhXIkAEAooACYZ/0uGTYLz7/SZM+2E76kSG4Jn+8WjX5Ixivf89+/fc9zFytwmJ7ITXL3gdtQ0vXsr7Yyfw0hPAgb+BBucCj70AnFn0BLt/EFKvRIAIVDYBEozKJp7Xn0+C8da3GzHjxx04o0YoRt3QFrGN6hbrvS1tjNo9CtP3T0cjZyNMaDoBTcP+u2HhaY3MfB+YOwOQyLvD6H8HUNKkuX9YUq9EgAhUEgESjEoCfUo3PgnG6/PS8cmKnWhQMxTjbu2Ai86uVaL3cw/MxfDdw2ELG+POH4e+9fqW2Ca3gtoq5OX/A3ZsBiJrAg+MzpvToEIEiEC1JUCC4Z/U+yQYL89JxeerdqFOpBP3X9UKV8QW8/Z2flxbs7bivu334TfPb7iqxlV4rclrJc9jFDBRy2ynv5m3zLZjV+Cu4YCTjnP1z5ChXomA/wmQYPgnBz4JxuvfpGPG8h2ICnMgKsTAlbHn4KZLmub+f1HluH0c92y/ByszVqKJswmmNJ+C+s7iJ8tP2MrJBl5/GkhfAxgO4PrbgV5erLTyD1PqlQgQgQomQIJRwYCLMO+TYPyy9wjUy3srtu2DKSQ4gDbn18F1HRshoeXZADt9b8/vfh5T9k9BLb0WXm38KjrWKMUW5tvSgXfG5B3nWqMOMMwFtIj1DzXqlQgQAb8SIMHwD36fBEO5mu2xMC95N2av+w2/H8iEEBIRIQa6tT4H13dqhPPPiPpPRLMPzM7dJoSB4eGzHz79sa3Fcfj2U2DmB4DpAS6MAe55GqhT/Aot/2ClXokAEahIAiQYFUm3aNs+C0aByV/3HcMXq3ZiYfoeZLotaIzh/HoR6Nv+fFzdrlHujrYFJT0zHbf/cjsO24dxXZ3rMK7RuNMf21qUv+pEvg9fBpZ/m1eja19g8AN526FTIQJEoNoQIMHwT6rLLBjKbSEEFqfvgTpYadMfh3MfU4XoGi65sD6u6dj4xLLbI9YR3Lv93tx5jA4RHfB207dRx6hTusj3/g687QJ+3QaERwID7gcu71E6G1SbCBCBKk2ABMM/6SsXwShw/WiWG5/8uB3fpvyJQ5nu3D/XCDXQv1Nj9G7XCLUjnZjw17t48Y+XUVeviw+afYDoiOjSR56yEnj3WSArI28+45FxQGPa0bb0IKkFEaiaBEgw/JO3chWMghDSfjuAT37cgTXb/4HHtnPPzWhxdm0MuuwiZNRPwfDdT+KQ5whGNByBwQ0G+xb55+rcjGnq9gaI7Zy31Dbyv/MmvhmnVkSACAQyARIM/2SnQgRDhZLjsXIfUc1b/zt27c/Inej+f/bOA7rKYmvDT3onCSkkISGFFJp0kKKIomBDQAQBKVcFL4rSBekdBAQEQRERUaSDICqgqCDSe6/pIYT03tu/5jvh/lwuSMpJvnNOZtZiiWRm75l3T857ZvbsvWta2eLTMIkLPiu5UxTFU7ZPsyxgGRbG5UhdLp7arpgJZw+jPMt6qS/0+beMAldnH0mtEoEqRUASRpXC/R9llUYYdzWEx6Ur11T7r9wmKxtMbTLIbL+WbIcwAkwb8FW9L3E2LedLJ1FkaelUuBOliQIfMh5aPqkOklKrREAiUGUISMKoMqj/S1GlE4bQJpzi+y/fZvuRMM6HpZD7+Fby657ENt+Fqc4L6OJdhniM+3H6+1dY9ylkZoCXP7w/DTx91EFTapUISASqBAFJGFUC8/8oqRLCuKs1PjWbTQcj2JP0C9ENv6PYqBj3G6/yr1pv8VxLF5xriOmUo323FH7bDsXF0L6zpuCSeTmuucqhWg6RCEgEqh4BSRhVj7nQWKWEcXeJh29dYULsMFLNojENb4ndyX7Ur21P/6f8aRvkhrHxQ0LFH4ZRcqKm2NKl0xqi6PmmrJ2hzn6SWiUCVYKAJIwqgVndE8Zd7XlkM/T6MI5l/Y1Nhi+Wh96gONUZ+xpGdGrkwWtt61LHpYzV9a6d1zjBE++AowsME6lDmqqDqtQqEZAIVCoCkjAqFd6HClflhCFmMz9yPt/ErcHOuAZBN94hI9ifhJw0TIzA08mG/h0CeKZRbSzMyxDFvXszbF0NeTlQrym8OxmcS5ngUB38pVaJgESgHAhIwigHaFoYohphiLxSU8Onkm+Ux4hao2mW0YPV+69wNTqZouJibCzMaO7nxMCOgTTwLEV1PgGGyDG1RqQO2aOBplMPeHOUfGqrhY0iRUgEdAkBSRjqWEM1wjiffp6RISOJyo+ip3MP5vsuJCElhy3Hgvn9QjSxqdlKkb3ajjZ0a+XNC83rKCVhH9luR8DyGRB+E6xtYcD78NRLjxwmO0gEJAL6g4AkDHVspRphZBRkKIkIT2ScoKVNS1YHraaGqSZSW0SKr91/nQsRSeTkF2FmYkT92g786+kgWge4YvSoEq1nj8GXczTV+mrVhvenQ12ZOkSdLSa1SgS0j4AkDO1jWhqJqhGGmNyciDlKfQx3M3clr1SgdeB/5pyencdv526x9WgotxIzlGBuRxsLnm7oQe92dfF0tv3n9W3+Cn5e//+pQ4ZNBSvr0mAi+0gEJAI6joAkDHUMpCphHEg+wJiwMWQXZTPKYxRDPIb8DwrBMSlsOBTM4et3yMguUJ7c+rnY8voT/jzdqDZWD3OKZ2fCyrlw6m+ND+OlPtB3qCaNiGwSAYmAXiMgCUMd86lKGMFZwbwX/B7BOcE8a/+sku7czNjsf5DIyy/k+M1Y1vxxneDYNIqLi7GyMKWFnzODO9XH393+weiF3YBPJ0FCLFjbaAouiUSFskkEJAJ6jYAkDHXMpyphJOYnKnW+T2eepqFVQ1b4r8DT0vOhSEQnZvDTqQh+OR1JYmauktDQy8mGF5p50q21Lw42D4juPrgX1i2FzHSoczd1iK86aEutEgGJgFYQkIShFRjLLERVwigsLmRm+Ey+j/+e2ua1WeS3iFY1Wj1yEaeC49jwdzDnIxIVp7go6tfEx4k3OgTwuL/rfz+jFenPv/8Mft2mkduuMwyRqUMeCbLsIBHQYQQkYahjHFUJQyx5d8JuxoSOwdjYmJl1ZtLTtWepkEjPymPPuUi2HgnlTop4glusOMU7NapN3w7+1LK/x8GdGAcr58DVs2BqDj3fgq79SqVHdpIISAR0DwFJGOrYRHXCuJl1U7mWCskNoa9zX2b6zsTEyKTUaFy7lcy2o6EcvBpDVm4hUEyQhwM92/jSqXFtLMxKIsVvXISlUyA5AZxqwdBJ0LB5qfXIjhIBiYDuICAJQx1bqE4Y2YXZvH/zfQ6kHaCeZT3W1FtDLfOypfMoKCziz4vRrP/7JuHxGRQVFWOu1BR3ZWDHIOq6lTjFd2+BLasgPxcCm8AH06GmszrIS60SAYlAuRGQhFFu6Co0UHXCELNfELGANXFrqGFSQ3F8l8aP8aBVRydl8NOJCHaeDCc9J18J8KvtaM2Lzb14/clALE2LYdUCOLAbREbcZ3vAv0ZVCEA5WCIgEah6BCRhVD3mQqNOEMYvib8wJWIKuUW5SjzGYI/BFULj6PU7bD0SwtnwRPIKijA1MaZlXWd6PVWfNtaZmqy2wVfBygb6fwAdZeqQCgEuB0sEqhgBSRhVDHiJOp0gjCuZV3jn5jvE5cfxsuPLLKi7AFOjMmSpfQB2qVm57D4dybZjocSn5lBYrHGKd348gNdNIqi1/TNISgAXDxg5G3z+P8pcHVNIrRIBiUBpEZCEUVqktNtPJwgjOT+Zf13/F1eyr9DUuinLA5aX2Y/xMFiu3Epmx7FQDlyOISuvAGMTE+rVdqBfzAGejjwA+QXwWBt4bzLYlrEGh3ZtIaVJBCQCpURAEkYpgdJyN50gDPEkdn7EfL6K/UqJx/jM/zOa2DbR2lILC4vYey6S7cfCCLmTTq6RCW7GOUyK30Or7FDIL4Su/aHXEJk5RGuoS0ESgcpDQBJG5WH7T5J1gjDEBA+nHubdm++SW5zLfN/5dHfurnVE4lKz2Hw4RIkUTyowomVBDPPjd2GXmwoWNvDOR9DySa3rlQIlAhIB7SIgCUO7eJZWms4QRlh2mBKPcT3nOt1qdmO+33zMjc1Lu44y9VOc4kdDORSaTLeMi4xLPYBZbhZ4+cEHM8DDu0zyZGeJgESgahGQhFG1eN/VpjOEkVqQyojgERxOP4yPhY+S7tzbsvI+uEX69K3HI/jlVBj9gn+mZ85FKCwiq+UzZPQfhauTpjaHbBIBiYDuISAJQx2b6AxhCD/G1LCpbE7YTE2Tmiz1X8rjNR6vdFTOR6dx8OA5ntj/Fc1yIsnDhL+Cnifj+b683MwLM+NKn4JUIBGQCJQRAUkYZQRMS911hjDEerbGbWVW1CwlffmUOlPo7dpbS8v8ZzEZhRB54ACB2z/FNCOZOGNb5rq+SI22HejT0pMGXo5VMg+pRCIgESgdApIwSoeTtnvpFGGEZYXx1s23uJV3i15OvZjrN1fb6/1HeUV7tmK8eSUYFRFiVosxNbtS5OzOgHZ16NKsDjWsKsenUqWLlMokAgaAgCQMdYyoU4SRU5ijBPAdSjtEU5umrAlcg4OZQ9Uhk58HqxfCob1gYc4vto1Z6PgMhUbGtPJ2oHd7f9oEli3PVdVNXmqSCFQfBCRhqGNrnSIMAcHCyIWsil2Fs6kzn/h+QnuH9lWLzO1IWDEDIoMptLBkmePTbLdtQlF+Hk7W5rzcog6vtPLBvaZN1c5LapMISAT+g4AkDHU2g84Rxp7EPUwMn0h6YTrjPcc/sM53pUN17hh8MQuyM0i3cWZpQG/+zHMiNz0DU2Nj6rrZ0e9JTU1xE2PpFa90e0gFEoH7EJCEoc6W0DnCEHmlhgcPJzQ3lK41u7LAbwEWxg8ovVqZeBUD27+GXesVf0ZevZb8+uRb/HgtlSuhsUoWXDtLU55s4Marj/tS37NmZc5GypYISAQkYejEHtA5wkjKS+L94Pc5nnGcx2we43P/z/Gw8Kh6sHJzYPl0OHtEky6k11vEderPN79f5tDV2ySl5yJ4xd3Biv5PBijFmmpYVzGxVT0qUqNEQCcQkCcMdcygc4Qh4jEmhk1kU/wmPM09lfoYjW0bq4NO2HX4bCrE3gY7Bxg6geKm7Th+4w7r/rrBpagUpViTmakxzXxq0r9DAM38XNWZq9QqEahGCEjCUMfYOkcYAoZdCbuYGjGVguICZnnPoodLD3XQEVoP7oV1SyEzDbz8YcxccK1NSmYuu06GKXmpbiVlKfNztrPkhWZedG/tg5ujdIqrZzSp2dARkIShjoV1kjBicmMYfGMw17Kv8ZLjSywLWKYOOkJrUTF8swj2/6SZQ/vO8PZYMNdcP12PTubbAzc4GRJPVl4hohp5oIc9b3QIoEMDd+kUV89yUrMBIyAJQx3j6iRhKHW+g9/nQOoBAqwCWBOwBg9LFfwYd22Skgifz4JLp8HcHHq+DV37/cdi2XkFHLgUzcZDwYTEZig+jxqWprQLclNeU/2nprg6NpZaJQIGh4AkDHVMqpOEIaCYFj6NjfEblXiM+T7zedJR5bTjV8/B8hmQHAc13WDYVKj/3zU7ouLT2XI0lP2XbpOUkatY1NfVlp5t/OjcxBNbGSmuzi6XWg0OAUkY6phUZwljW9w2JkdMVlKcf1j7Qwa4DVAHoXu1/roNNq4EERHuGwSj5oDT/zq5D12J4fuDN7gRk6bUFDczMaJ1gCsDOgbSyEs+wVXfkHIG+o6AJAx1LKizhHE186rix4jNj6Wvc19m+s5U4h9Ubfn5sGoeHNkHRsbQuQcMGAEPmFdKRg4/ngxn16kIYlNyEK+/hFP8xWZevNrGFxd7a1WXIpVLBPQZAUkY6lhPZwkjoyCD4SHD2Z+6nxY2Lfgi4AtczF3UQelereKJ7bIpEH4DLK2g/3B4+uWHzutiZCIbDt7kdGgCWbmFiMDwRp6O9H3Sn7ZBbpiayEhx9Y0qZ6BvCEjCUMdiOksYAo5Poj7h85jPcTF1YWXASprZNVMHpfu1nj0KK+dAWgq4e8GIWeDt/9C5ZecW8PuFKNYfCiY6MYsiirG1MOPJeu4MeMofb1dZrEk3DCtnoS8ISMJQx1I6TRi/Jf3GR2EfkV2UzSSvSfR3668OSg/SumU1/LwBCgugaVt4dxLY/vMHf1hcGjuPh/H7hWhSsvKUKzY/V1u6tvDmpZY+WFuY6s765EwkAjqMgL4Thnh+L1rhQzAW9w7ij8gmcX8resi//5O5bAEzIFVEClTArjpNGCHZIUqdb5FXqotDF6UKn4nRXagrsGptDM3LhWXT4czfYGoKXQdAr7dLIbmYvy7fZtOhEK7dTiWvoBBzE2PaBLrS98kAGns7lUKG7CIRqN4I6BthiA9rcQch/jwLNAeuAeOA5PtMaQeISkAtSz7k7/5YfPKJEOExwLFSmt8eGAW8DohqPheBecDxUo6/v5tOE0ZaQRr/vvFvTmWeop5lPeVaqrZl7XIutRKGCT/G0mkQd0uTOuSd8dD8iVIpSs7I5Ydjofx4KkLzBLe4GOcaljzfzIvX29XF0dayVHJkJ4lAdURA3wjDD9gNBJV86IsnL4IwOgKx9xlQfGX8AwgA/i45hYjnPuKPeKw/EzhTCqO7A6uBFwERdhwDdAHEPchbwM5SyNArwhClWseHjmdn0k5czVxZ5LeoSup8lwnHQ7/BN4uVVOjU8YeRs8HNs9QizocnsPlwCCeC48gWkeLGRjSqU5Pe7fx4sr6MFC81kLJjtUJA3wjDCxhY8s0+EVgHiAvoDkDcAwjj95LrI/Fhn1fyc0EY4opKXGM96Krq/g0wEZhTcopZAhSUENY+IB8QkW23y7hrdPqEIdayO3E3Y8PGYoIJM7xn8KrLq2VcYiV3LyrUEMaBXzT+jKe7wqCR/0kdUhrtufmF7D4dwZajIUpeqqIisLYwoVMjDwZ2DMSjpriBlE0iIBG4i4C+Eca9lhOni4Ml3/TFfcTDCCMe6FxOk4v7iSOASGAkStCl3CNHXFEtBkRk2/dllC/kbg8KCnpx3759eHkJHtStdiv3FoOuDVL8GINrDWaS9yTdmqCYTWoSLJ8JV86AiQm8PhReEreGZWsRcWlsPxbG3nNRZIonuEbg7WxD11bedG/ti4WZdIqXDVHZ21AR0GfCEKG74gQhvgY+jDDungKGlzi/M4FwIK2UBq0PXAa2AH3uG/Mc8BsgMvSNKKW8e7v9GBQU9IquEkZWYRajgkfxe+rv1LOqx5cBX+JpWforn3LgUb4hl89o8k2lJIBTLc2rqfplfwYsruH2X4pWiONyVDJ5hUWKU/yJerXo2bYuzXydyzc/OUoiYEAIGDJhiN9w8YEuPj2iAPGtXji8r5RcMe0thR27iqzfwGeAIJ172+PAoZKf9/wHWW4lDvO7ebfFVZg4sTwfFBTkrauEIdYzL3we38Z/i5mRGcvqLuNpx6dLAZkKXfZug80rQbygCmgEw2dCzfIFGyamZbPjeDg/nQ4nKSNPiRR3sbPixeZe9Gjji7OduE2UTSJQPREwZMJwBN4sOU3cKfE9PAZ8BIjfeuEL2fYIs4vrpu+A+SXj7u3etOSV1X7ghX+QE1jiqBefYML/Ifwm4qmvTVBQkLkuE8bW+K3MjpxNXlEeE7wmMNBNQKaDTeSYEgF9R38HY1N4trvGn1GBlCbnwuLZeiSUIzfilCe4wine0MuRno/70qmxp/rpUnTQDHJKho+AIRPGw6wnrq/ES6urgLhW+qfrKW0QhkIO98SDiBOG+P91QUFBnXWZMESd72HBwxD+jD4ufRTnt7HIsaGL7c4tTWlXUa3PwhIGjoSOL1VopsIp/tPJcHacCCMqMZPCIpSa4s82rk3vdnWp4yJebssmEag+CFRHwhDW/REQ9yttS3wUD7O4SFYkntI+6EqqTclzXSHrtTJuGeFF3RkUFPSSLhOGqI8x+Ppgpc53Y+vGfB30NY5m4uCmo+30IVg5FzLTNU9sRVZbL/ESu2LtVmIG3/91g98v3iY7v1A5Hno529CztS+vtPZVSsXKJhGoDghUV8LYDAj/RDvg3D8YWsR7CJ/HdqD3ff3Ey6tfAfHUdnQZN4vOP6u9u56Z4TNZH78eJ1MnxY/RsoaIg9TRJi77tn8Nu74H8ey2cRsYOhFqOFR4woVFxfx95TbbjoZyITKJgqJirM1MeDywFr3a+tFUOsUrjLEUoPsI6DNhiMA54T8Qr6TESSHpPrjvxlvcbwXx1OdASQCfuJ4SgXiiCae4iOjOAMRrqrv/dvfprnhWK2I/7raxwEKgL7CpjKbWG8LYl7RPicfIL87no9ofMdBdR/0Ydw2QnQkrZsGZQ2BsAj0GQU8RX6mdlpSRw9YjIew9G0VcWo4i1KWGJa+IJ7itfKlpJyPFtYO0lKKLCOgjYYjfSEEGIpJb+CKEP6BTSaS3+I4porjFf58piZ0QT2tFNLh4ISVeNk0oeYY7rSTa+65dBgFTgC+ARfcY60NgATBLFKQrkS1SkojXU8L/IaLM748BeZSt9YYwwnPClTQhN3Ju8JrTa8zzm4epkY7HJYTf1PgzYqLA1h7eHgOthZm01/7fKR6rFGsyNzWmgaejctro2EiH0qhob8lSkkQAofBX1gAAIABJREFUfSMMQRafAo1L8kOJV0/iAvlCSSS3IAbxzV+cNkQEl/jmL04FYSX9RFxFeknsxNKS08TdbSCIROSeut9fIYhpJdAD+LOEmERqEBE5PhgozfPc+7ea3hBGekE6I4NHciD9gJJXaoX/CnysfHT/V0dJHbJIkzrEJ0jz1LYMqUNKs0DFKX4qXCnYFBqbrnxLsbcyp3MTD7q39sO3lkyfXhocZR/9QUDfCEMkHxQvl3xL0nKIJILi91ScMsTPIoENJVdKIkmgyCMlCkB7l/QLBo4C0Q8wUcOSk8dp4NR9Pxcf8IIcBGmIGArh1/gcOFtOU+sNYRQVFyl1vjckbFDqY3zi9wlP2Jcu0V85sdHOsEKROmQR/PWLkmCQJzrDm2PAQvtxFOFxaXx/8CZ/X71DVm6BsiHrONvQ7wl/nm3siaW5jp/ItIO4lFINENA3wjAUk+gNYQjAv7vzHbMiZ2FpYsn0OtPp6fJPcYo6ZKLURFg+Cy6fAjNzeP3f8GLZU4eUZkVFJU7xjYdDuBSVrJCUpZkprQKc6fdEAI/J9OmlgVH20XEEJGGoYyC9IozgrGDevfmukldqkOsgpvpMVQe18mi9dErz1DYpHlzcYKhIHSJiLiunxaZmsbMkL1VcmnCngbuDFS+3rEO3Vr442ooDqmwSAf1EQBKGOnbTK8IQdyzDbg5jb8peAq0CWV9vPTXNRCovPWm/boeNX5SkDmmoSYXuWLm5oS6EJ7Du4E1OhcSTX1CEmYkxDbwclWuq9vVFxnzZJAL6h4AkDHVspl+EIZ6JRSxgTdwa7EzsWOK3hCcc9MCPcde2uTmwej78/avmaqpTNxg4Aio5aj0jO4+95yLZeSKCkNh0jCimpq0FTzfy4LU2dfF2lZHi6vz6Sa3lRUASRnmRq9g4vSOMbXHbFD9GAQWM9BjJEI8hFUOgqkffiYJlUyEyVBOf8daYCqcOKe0SgmNS2fD3TY7ejCU9K1/xwQe62/P6E3Xp2NBDOsVLC6TspzoCkjDUMYHeEcbVzKu8c/MdYvNj6eHUg3m+8zA20rOUGKf+1vgzRHCfmxcMnwHeotpv5bfCoiKlpvjGQ8Fci05VCsJbmhnTxt+Ffh0CaeilR1d8lQ+X1KCjCEjCUMcwekcYIh5DOL6Pph+luU1zVgSswNXcVR30KqJ1y9fw8/eQnw/N2sJ7U8C26uIlYpIz2XUynL1nbxGXlq2sxNPJhpea1+Hllt7UlDXFK2JdObaSEZCEUckAP0S83hGGqAsxL2Ieq2NX42bmxnL/5TS3EwHvetbE6eKz6XDumKZKX/eBWk0dUlo0TgXHseFQMGfDEsgtKMLU2Igm3jXp1yGAtoGihIpsEgHdQ0AShjo20TvCEDDtStjF+LDxCmJzvefSw1XEMephC78BK2bA7Uiws4c3x8Lj2k0dUhpU0rLy2HfhFtuOhBKZmIERRopTvENDNyV2w6Pm3ZpbpZEm+0gEKh8BSRiVj/GDNOglYYi8UuJ57dXsq/R26s1cv7n658e4a42/98LaJZCVAd6BmlTotTxU2Q3Xo1PYdjSEQ9fukJqVr9R9qlfbgR6tfWSkuCoWkUofhoAkDHX2hl4SRk5RDiNvjlTqfNexqKPEY7hb6GlMQUEBfP8Z/L5TswPadIIh4zTFl1Rooqb4vvO32HQ4mOA7aRQVgbmpEe3ruTGoYyD+7hVP0a7CsqRKA0NAEoY6BtVLwhBQTQ2fyub4zdQwqcEnvp/wlONT6iCoDa3JInXIDLhyBswtoM+/4YX7y55oQ1HpZcSmZLHjeCi7z0aRmJ6LsZERbo5WvNxCpE/3wd5GRoqXHk3ZU9sISMLQNqKlk6e3hLEudh3zo+YrV1Fja4/V3TrfpbMDXDoNX86FxFhw9YB/T6zU1CGlndbR63fYfCSE82GJ5BcWKaVxm/nWpO8TAbQJrFVaMbKfRECrCEjC0CqcpRamt4QRlh3GgGsDiC2Ipb9Lf6b5iBIhet727YDvl0N+LgQ1hhGzwUH9uAjhFN9zNpJtx0KJScpGhL3UsDKj02O1Fae4m6O1ngMvp69vCEjCUMdieksYovLe0BtD+TP1T9rYtmFl4ErsTUWhQj1uOdmweiEc3ad5atupB/R/X/N3HWhXbyWz80QYf1yMJiu3EGNjI4I87One2ofnm9VR8lTJJhGoCgQkYVQFyv+rQ28JQyxlUdQivoz5UskrtajuIjo6VP2TVK2bLe42fDoZIm6CuSUMGlllqUNKsxYRKb73bCQ7jodzMyaNgsIiLM1N6NjQndfa1qW+p2NpxMg+EoEKISAJo0LwlXuwXhPGjwk/Mi1iGpmFmYzzHKd/eaUeZrYTf8HqBZCRCrV9NalDvPzKbeTKGCic4uIJ7p4zt0jOylNqFbs7WtG1pTc9HvfFzkrUDZNNIlA5CEjCqBxcHyVVrwnjcuZlRoSMIDQnlN7OvZnrq8fxGPdaSmQF/OEb2CVSh+TBY601pGGje1llhVN869FQzoQmKE5xM1NjWvg607tdXR6XTvFH/f7Jn5cTAUkY5QSugsP0mjAyCjN47+Z7HEo7pOSV+jzgc/3MK/UgI2akwYqZcP64xofRbSC89lYFzV05w7PzCvjhWCg7jodxJyVHCfizMjfhxeZeilPc1UE6xSsH+eorVRKGOrbXa8IQkE0KncTmhM24mLmwrO4yWtVopQ6SlaFVpA5ZPh1iojSJCd/+EFrrrp8mOCaFTYdC2H/5Njn5hZgaG+NXy45ebf14vnkdJZZDNomANhCQhKENFMsuQ+8JQ9THmBk1kyKKmOg5kX61+pUdBV0ecXA3fP0JFORpUoeMmAW1auvsjIUTXDzB3XkinBu3UykqLsba3JQOwinexk86xXXWcvo1MUkY6thL7wkjJjeGgdcHEpYTRh+XPsz2na0OkpWlVfgw1q+AP35EydPR7ll4ayxY6fY1z+3kTLYdCeG389EkZ+ZiYmyEcw1LhTREXfEaVjJSvLK2THWQKwlDHSvrPWHkF+XzQfAH7EvZx2M2j7EqYJXh+DHu7om0FFg8CW6cBzML6DsUnu+lzo4po9bjN2LZcjiYU6EJFBQVY2FmQlOfmopTvI1Mn15GNGX3uwhIwlBnL+g9YQjYPo74mLVxa7EytuJjn4/p4tRFHTQrU+vlM7ByNiTGg4sbDJ2kE6lDSrNkESn+g8hLdSaKmOQsiorBwdqMl1vUoVtrX5k+vTQgyj7/hYAkDHU2hEEQxsbYjcyInIGJkQmja4/mbfe31UGzsrXu+0FzPZWbC/WawMhZYK9+6pDSLjsiLp01f15T0qeLYk0mRuDtaseADgE881htTIxlpHhpsazu/SRhqLMDDIIwzqWf493gd0koSGCQ6yAmeU9SigAZXMvJKkkd8geINBzPdIMBH4CJqd4sNTevgP2Xo9lyJJQbMcIprslL1T6oFq+39yfQQ6ZP1xtjqjhRSRjqgG8QhJFblMvw4OH8lvIbj9s+zqrAVdQwrbr62FVqutjbsGwqhF0DS2v412jo8HyVTkEbyu4kZ7LxUDC/X4wmVYkUN8LdwYrX2vnxYjNvbK3MtKFGyjBQBCRhqGNYgyAMAd3iqMWsvLMSWxNbvg74mmZ2zdRBtCq0njgAqz4GceJw84LhM6FO3arQrFUdRUXFnA6NZ/3BG5wNT9LkpTIzoXEdJ/p18KeVv6tW9UlhhoOAJAx1bGkwhCHqfIu8UrnFuYz2GM1gj8HqIFoVWsXz2p3fws51mviMZu3g3cma4D49bMkZOew6Fc6eM1HcSsykCHCtYcnzTb14pZWPdIrroU0re8qSMCob4QfLNxjCuJp5lWHBw4jKi+Jlx5dZ4r9EHUSrSmtmGiybDpdOgbERvPoWdB+IkpdDT5sI9Pt2/3WO34wjO79Aid3wdbHjX08H8kQDD5k+XU/tWhnTloRRGag+WqbBEIbIWCvySh1OO0xD64Z8GfAlbhZuj0ZAn3uEXdfkm4qJBJsaMHgctNbjUrVAVm4Bh67cZoNSUzxdsY5wircJcOGNDoHUddPzmif6vN90aO6SMNQxhsEQBsUwK2IW6+LX4WzqzEK/hbS3b68OqlWp9a/dsHYJiOJLdetp/BmixKuet1uJ6Ww9Eqo4xVMy85U3b17ONrzW1k9JoW5uqhtFpfQcZr2dviQMdUxnOIQBbI/fzsTwiZgZmTHZazJ9avVRB9Wq1FpQAOuXw+87NalD2j+nSVJoYVmVs6gUXcXFxZwMjuO7v25wKTJZiRQ3NzGm7xN1GfxsfYz0+PqtUgCrRkIlYahjbIMijAsZF3jrxlukFqYy3H04H3h+oA6qVa01JRGWTIYbF8DKRm+f2j4MtsT0HHafiWTLkRCSM3KxsjBlSKd69G7vX9VIS306goAkDHUMYVCEkZifyLCbwziSfoQBLgOY5TsLY6NqEj189gh8OQ/SU8DdWxMF7umrzq6qJK2/notk+Z7LJGfmYWthygcvNOSllj6VpE2K1WUEJGGoYx2DIgxxhTE+dDxbErbQzLYZXwV+hbOZszrIqqF1+9eap7ZFhdCmkybflJlhBcBtPxbKl79eITu/kJq2Fox8uRFPN/JUA22pU0UEJGGoA75BEYaAcF7EPCURobWJNd8Ffsdjto+pg6waWlOS4LNpcPWs5mqq/wfw9MtqzKTSdIovBSLQ75v9N8nJL8DNwYqJrzajRV0Z5FdpoOugYEkY6hjF4Ajji9tfsOL2CoopZpHvIp530r+0GRXaClfPaar0Cb+GUy0YPRd8AiskUtcGFxYVs/LXy2w7For4ex0XWya92oz6nvqTiFHXMNW3+UjCUMdiBkcYG+M28nHUx+QX5zPWYyxveehmHexKNffW1bBLXE2VvJoaPB7MDatgkYjXWL7nIj+filQiw4PcazC1V0sl+61sho+AJAx1bGxwhPFH8h9MCJ9AWkEab9V6i3F1xqmDrJpaM9I0p4yLpzQ+DFFwqYt+FFwqC2wpGbks+eUCBy7fJr+gmNb+zozr3hSPmrZlESP76iECkjDUMZrBEUZ4TjhvX3+byLxIXnV6lXm+86rPS6l799C18xp/RlK8JkGhqAXuE6DOLqtErYkZOczddpoTwQkidpOODdwY270pDtaGdaKqRAj1UrQkDHXMZnCEUVBUQL+r/TideZqnajzFioAVWJmIZVbDtvM72LEWCguh5ZMw5COwMbxv31EJ6SzYeZ6z4QkYY0SXpp6M6toYawvDeiFWDXfwQ5csCUOd3WBwhCFg/DDkQ35I/IEG1g1YHbiaWua11EFXba35efDpZBAxGmbm0GcovNBb7VlViv6bMSnM2X6W4DtpStLCXm19GfxsAyVdumyGh4AkDHVsapCE8fntz/k0+lNczFz41O9TWtVopQ66uqBVvJpaMQOSEjQ5pkRAn4G9mroL84WIBIU0biVmYWFmTP8n/XmrU31dsIKcg5YRkIShZUBLKc4gCWNX/C4mREzAGGMlp9TrtV4vJRwG2m33ZtjyFeTlQPP2mtoZNob5mujo9Tt8susCd1KysLM04y2RQqSd/hWXMtCdqLVlScLQGpRlEmSQhHEy7STv3nxXySk1zH0YI71GlgkUg+ucnQnLZ/z/1VTf9+D51wxumXcXtP/SLcWnkZ6TTw1Lc0a83IguTesY7Hqr48IkYahjdYMkjLCsMIYGD+VGzg36Ofdjtt9spWZ0tW4hVzVPbeNiwKEmvD8d6jc1WEh2HAtl5b4rZOUV4mhtzuhXGtOxYW2DXW91W5gkDHUsbpCEkZyfzPCQ4fyd9jed7DuxtO5SbE0N73VQmbeMuJra/CUIZ3jzJ+C9yWBtmLiIFCLfHrjOur9ECpFCPGva8GG3JrSUdcLLvG10cYAkDHWsYpCEkV+Uz7jQcexK2kWQVRAr/VdSx0peSZCdDZ/PgDNHwNQUer4NXfvpdVnXf/q1EWlDVuy5yI7j4eQXFeMrUoj0bE49T0d1ftukVq0hIAlDa1CWSZBBEoZAYFb4LCUJoZuZG5/WreYvpe7dEhE34dMpEBsFNV1h2DSDvprKys1n2e6L/HI6SrmUrO/pwIRXm+HjWqNMvyiys24hIAlDHXsYLGGsuLWCZTHLsDK2Ypb3LLo6d1UHYV3UunsLbFkF+bnQrB38exLYGe4HaFpWHgt/PMf+y7cR4eAt6jozuWcLXOyraUCnLu7JMs5JEkYZAdNSd4MljG1x25gZNRMR+T3WcyxvuVfDJIQP2ySiXsYXc+Dwb2BiCq/0h16DtbSldFNMXGoWc384y+nQBCgupkMDdz7s1hQHG5lCRDct9s+zkoShjtUMljDOp59neOhwYvJieLvW24yvM14dhHVVa9h1WDYN7twCJ1f4YDoENdbV2WplXrcS0pm9/SyXIpOUeuAvNa/DyJcfw9LcVCvypZCqQ0ASRtVhfa8mgyWMnMIcBlwboOSU6lazG0v8l6iDsC5r3bcTNqzQBPQ1aK7xZ4gntwbcrkcn8/EP5wiOTcPICHq39ePfXRpiZlJNSvkaiG0lYahjSIMlDAHniOAR/JT0Ey1tWrKpwabqmbX2n/ZVfj58OReO7ANjE+gxCHoa/tXdubB45XoqJjkbM1NjBnQI4M1n6qnzGyi1lgsBSRjlgq3CgwyaMD6J/IRVsavwNPdUkhD6WflVGDCDEyBeTYko8NsRYF9TUwe8cWuDW+b9C/r7SgyLf75AXGoONhYmDHm2Hr3a+Rv8ug1lgZIw1LGkQRPGtzHfsiB6AaZGpkytM5WeLj3VQVnXtR7cA2uXQHaW5mpq+AywN/xYhT1nIvls90XScgqwtzJjVNfHeLaxl65bS84PkIShzjYwaML4KeEnpkZMJasoi3fd3pU5pR62x/JyNVdTx/7UXE1Vg1dTd6EQKUQ+//UK2fkFuNhZ8mH3prQLclPnt1FqLTUCkjBKDZVWOxo0YRxLPcbI0JEkFSQpOaWm+07XKngGJSwmSlM741YI2DrA0AnQrL1BLfFBiykqKmbt/mtsOBRCTl4Bnk42jO/elGZ+Lga/dn1eoCQMdaxn0IQRkhXCkBtDiMyP5BXHV1hQV3M9JdtDEPjzJ1i3FHKzoWFLTVlXW8MN6LuLQmFRESv2XGLr0TCKioupW6sGU3u1wN/dXm4VHUVAEoY6hjFowkgtSOW9m+9xNP0oHe07KkkI7UwNsw6EVraPuJr69lP4a7dGXJfXYMD7UA0y/Wbm5LN8z0V2n4miqBgaejooeae8XOR+0cre0rIQSRhaBrSU4gyaMEQaiCnhU1gXt47GNo353P9zPC09SwlNNe0mrqaWToHIYLCzh3enQNM21QKM1KxcFuw4x9/X7ignjccDavFR96YyhYgOWl8ShjpGMWzCAL6I/oLF0YuxN7Hnq8CvaGbXTB2k9UmreDW1ZjEU5IJfAxg1Gxyd9WkF5Z5rfFo287af4URIvBIN3rG+Ox92b0INa5lCpNygVsJASRiVAGopRBo8YWyP2870yOnkFuey2HcxLzu/XApYqnmXoiL4ZjHs3wXi7y+8DgM+qDaghMWm8fGOs1yKSsHMxIjOTWoz8uXGWFuYVRsMdH2hkjDUsZDBE8aR1COMCR1DQkECI9xH8L6nuJOX7ZEI3I7UvJqKDgNbe3jnI2jxxCOHGUqH67eTmbPtLKGxaZiYGNOnfV0GP1tfphDREQNLwlDHEAZPGOE54Up975vZN+nh1IP5fvNlipDS7rUTB2DVfMhKB59AGD0HnN1LO1rv+52PSGDmltPEp+ZiZmrEwI6BDHwqSMlBJZu6CEjCUAd/gyeM9IJ0ht0cxuH0w0pOqW/rfYuliaU6aOub1sJCWLsI/vxZ81BKeTU1XN9WUaH5/n3lNgt3nScxPRdbS1OGPlefHm3qVkimHFxxBCRhVBzD8kgweMIoLC5kQtgEdiTuwMvci/X11uNuUX2+JZdnU/zXmIQ7mqupsBtgZQ2DRsOTnSssVp8E7DkTwfI9l0nNzldSiIx4qRGdm8qSv2raUBKGOugbPGEIWBdGLeTrO1/jYOqgOL7bObRTB2191Xp8v+ZqKjsDvANgzHxwdtXX1ZRr3lsOB/Plvqvk5hdRy8GS0V0b076e/OJRLjC1MEgShhZALIeIakEYa2PW8kn0J0qU9wSvCbzu+no5oKrGQwoK4PvP4PedSrU6OnWDQSM01fqqSRPR4Gv3X2fD38Hk5BfiWdOGiT2b0cSnejw31jUzS8JQxyLVgjD2Ju5lXPg4xPXUMI9hvOfxnjpo67PW5ATN1dTNy2BpBW+NhSeq19VUXkGhkkJk58lw5bWxXy07JvZsTpCHgz5bVi/nLglDHbNVC8K4kHGBQdcHkV2UzRuubzDFe4o6aOu71uMH4IvZkJ8Hdfxg9DxwqV7XMlm5BSz+6Ty/nrulHLYeq+PIpNea4ekkU4hU5faWhFGVaP+/rmpBGLF5sfS/2p/QvFC6O3ZnYd2F8mlteffbxpWwexMUFUKHF+HtD8G0+lxNCdgS07NZ+ON5jlyPVfJOtQt0YVz3ZjjXEL9OslUFApIwqgLl/9VRLQijiCKmhGlySnWw78By/+WKA1y2ciCQnAiLxkPoNbCygTdHwxNdyiFIv4fEp2Yze/tpToUkYmwEzzb2YFy3pljJaPAqMawkjCqB+X+UVA/CKC5icthkNidsxsPcgy8DvqSBTQN1EDcErWePwqq5kJoMXnVhxEzw8DaElZVpDSF3Ulm48zyXo5OVxwDvPFefAU8FlUmG7Fw+BCRhlA+3io6qFoTxQ/wPzI6arVTea2DZgBUBK2QsRkV3zt2rKfGCqktP+NeoikrUy/HnwhOYte000YlZPFnfnVl9W2JpVr2u6NQwnCQMNVAHgyeMs+lnGRc2jqjcKGyMbZjpPZOXnF9SB21D0hovAvomQdh1TSbbdydDo5aGtMJSraW4uJgZW0+z92wUXk42LBjQBt9ahl90qlTgVGInSRiVCO4/iDZowridc5txoeM4kXkCCyML/u32b5l8UJv77MjvsGYRZKRC/WYw9mOwqX6vhTYfCmbFr5cxNjJiQo+mdGkmo8C1uc0eJEsSRmUj/GD5BksYeUV5zIqYxdaErRRTzPOOzzPfd77MI6XNfSYq9H0xB47/CeaW0HeoJt9UNWs3bqcwYf0JYlKy6Nq8DhN6Nq9mCFT9ciVhVD3mQqPBEsaX0V+yPGY5ecV5NLNpxgLfBdSxkt/8tL7NxGspUaEvPgbc68DIOeDlq3U1uixQBPRN2nCcw9di8XG1Y+mb7WWVvko2mL4Rhjh39wKaAo0AkR/gMjAMSLoPK1FJ/lNAXPCa3/Mzkf8zGxBhx4dLga8o5DAYEKW/jO/pLzxsK4DFpZBxfxeDJIw/k/9USrPG58fjbu6unCza2FePMqPl2AMVH/Lj97D1K02xpQ4vwDvjwdik4nL1SMLney+x6XAIlmYmjHmlCV2aeunR7PVvqvpGGIHAXsARiALEG81woD0Qex/8TsBfgAiJXQ3kAeK3SXzo5wLrgOBSmGwJMLJERgxw9ymGNbAb+K0UMgyeMK5nXmdk6EhCc0IVJ/c4z3H0qdWnHNDIIaVGICkelkyCkKtgV0PjAG/attTDDaHjvnNRzNp+BiOM6P+UP0Oelc+2K9Ou+kYY4tQgTgzRJaeEnYANIEqSxT2AMP4o+feKJN/5BBhUcqoRerXRDOqEkZyfzPjQ8RxMO4gI1hvkMogJ3hNkVLc2dsqjZJw7BitmQWYKBDbRxGZUkzrgApqY5CxGrz1CWFw6nR7zYHrvlpiZVq9T1qO2iDZ/rm+Ece/abUtOEOKa6mGE8TuQADxXAdDuEoYgqogKyLl3qChSvCMoKOilffv24eWlv8do4eReGLmQ7+K/UwiirW1bFvgtwNlcZhPV0l75ZzEiHmP1Qvh7D5iYwGtvwyv9q0S1rihZ9stFNhwKxqWGpfK8tr6nuICQrTIQ0GfCqAkIQhDE8TDC+LXkBPJVST/xgf83EFoGMBeU+DsWAoVAKnAUOFvy/48SJXwm4hpL/Le4pLM4YWwOCgp6Xt8JY0vsFubdmkdmUSZ+Fn58VvczAmwCHoWJ/Lk2EbgVBp9MgLhoTVLCkbPBV9zeVo+2+3QEn/x0gdz8Qj54oRF9nvCvHgtXYZWGTBjiK664khJPRy4B4lu9cJQL/4VwVC8CMkuB+V0fxhkgBxCfhi7AFuAjIOwRMsQTIaFPJFEqKiENcWZuEhQU5KzPhHE05SgTIyYSnReNq5kr0+pM47maFTnMlcIassuDEdi7DTavhJxsaNsJ3psCpmLLG367EpXElE0nuZOcTafGHkzr3RIT43vfpxg+BlW1QkMmDHFVJXwXt4GrJd/wxUPtyUDHkv/OeQTQ4lQgTi9CliCMDMCv5FXWO8AeQFQFSv8HOeK+aV4JYYgTijhliBNHy6CgoFr6ShjROdGMDR3L6czTmBuZM8JjBEM8hlTVvpV67kcgPQWWTYXLZzRBfIPHweNPVwuccvIKGLfuGKdCEqhby475A9rgUVO4NmXTNgKGTBgPw8oDOFjywf0kcKecoK4H+pX4R8TV2D818XXn7pWUOGWI3bwlKCjoRX0kjKyCLKVe968pvyqvU151fpUpdabI4LxybiStDbt4Ej6fDalJ4BMIo+eCcy2tiddlQSt/vcz6v4OxtjBVor47Nqqty9PV27lVR8IQxtoEvAKIN4jny2m9AcB3JaeNz8soQ8SF/KCvTu/lt5bz5Z0vySnOoZVNKxbXXYybhVsZIZDdtY9AMaz9FH7brinj2vUN6F09Tn2nguP4aP1xcvIKGdgxkHeek89rtb+/oLoShniO+2wJYVwsJ7D/BlYC4r+ryihDb5/V7kncw+SIyYqT293UXYnkbmXfqozLl90rDYHbkbBkIkRHgJMLDJ8FAQ0rTZ2uCE7PzuPD745xNiyBdkFuzO3XGisLmb1W2/bRZ8KwBA6V+BfEk9f7/Qi+OiznAAAgAElEQVQiMls4uO9vTwE/A9dKrpNSSjqIwgLCKX4DuFnyb3d3XMF9QkQw4E8l/YWP41QZDaOXhHEl8wqjQkYRnhuOlbEV0+tMp7tL9zIuXXavdAQO7oa1SyAnRxPI98E0TdElA2+i7vfGw8FYm5syu28rWgdUj+u4qjSrvhGGeF3UusSBLHIZzwcEcYwGxAe/ePJ6siSqW4QZdy2JxBZpQ4TvQBCCeNkkiOAtYOs9YI8pkSdeRX1Y8u/1ABGHsa8kojwfELtQpCJpAYgntxNL+bz2XrvqHWHcyb3D+LDxHE0/qji533R9k1Feo2RwXlX+tpZWV1YmfD4TzhwCy5LqfE8+X9rRetvvh2MhLNt9mcKiYoY8W4+BHWVRJW0bU98IQ3zQig/5DiWnh7s5osRJQvzsGND3nmA98eHvWgKacDqLdg74uOTJ7b14ivQfor940SRIQDRxkthQkoLk7njhwL5Vcg11N+VIWe2iV4RRWFzIrPBZbE7cjPh7F4cuzPObh62JCIGRTScRCL6sSRuSkgi1fTTJCT0MOwnk5cgkJm88QVxaDl2aejK5ZwuMRR1X2bSGgL4RhviwfuyemAbxTFU0cfIQf8QJQ8RciJOA6CuC+wRhiJQi4jlrckkOqqwHICjiNsS1lCCDe/NSiSe14lQhwkcFQaWVPNVNrIAV9Iowvo75mmXRyxQndyPrRorfoq513QosXw6tEgQ2rYTdm0CpztcLBo2oErVqKSkqLmbyhhP8eek2gR72LH2zHY624gJCNm0hoG+Eoa11qy1HbwhDBOeNCx9HbH4sLqYuStqP9vYi16NsOo9AQiwsngDhN8DRCd6bBg0Nu2bEpkM3WfnbVUxNjPmwm8xeq+09KglD24iWTp5eEMatnFuMDBnJxayLipN7TO0x9Hfrr8ReyKYnCBw/AF99DNmZ0LAlfDAd7MSB2zDbmZB4Jm86SWpWHj1a+zC2m6iEIJu2EJCEoS0kyyZH5wmjoLiAaWHT2J64Xamc18u5F9O8p2FmXD3STZTNnDrcW1TnWz4DThwAK2voPxw6iRAkw2zRSZl8tO4YN2PS6NjInTn9HsdE+jG0ZmxJGFqDskyCdJ4w1t9Zz4JbC5TKeQ2sGijBed5WwsUjm94hcPMSfDYdEu5AbV9NDfBahhkJnZ1bwKSNJzhyPZYm3jWZ90ZratqJXzfZtIGAJAxtoFh2GTpNGOcyzjEyeCTR+dGK32KR3yLa2levwjxlN6mOj/jhG9jxraY637PdYeAITTp0A2vFxbBo1zm2HQvDy8mGWX1aUU+mO9ealSVhaA3KMgnSWcK4N97C0siS993fZ0jtIdJvUSbz6mDn+Dvw6WQIvQr2TppCS/UN835/3V83+OLXK9hZibxSzWReKS1uR0kYWgSzDKJ0kjCKi4uZFTGL9fHrFYJ4yfElZvvOxspEHunLYFvd7Xrkd02xpbxsDVmMmA22Iv7VsNqv5yL5+IdzFBQX817nBvR9UtZn0ZaFJWFoC8myydFJwtgau5WPoz8mozCDAMsAlvkvw89KZHOXzSAQKMjXlHM98SeYmGmupcT1lIG1q9FJTN5wktvJWfRqW5fRXRsb2ArVW44kDHWw1znCuJxxmZGhI5U8UU6mTsz1mcszjs+og47UWnkIXL8In02F5Hio46+JADcwB7iovDd+3TGO3IjjyXq1+Lh/G8xMZUElbWwqSRjaQLHsMnSKMNIL0hkbMpaDaQcppJChbkMZ6TlS5okqu131Y8S2r2HndyA8xOKEISLAjQ3LAb5w5zl+OBFObUdrvnqvA442MuJbG5tTEoY2UCy7DJ0ijMVRi1kdu1rJE9XJvhPzfedjZyYyoshmkAgkxcH8DyEyGByd4f3p0KCZQS113YEbfP3nNcxNjZnZpxVtAmXmWm0YWBKGNlAsuwydIYwDKQf4KOwjkgqS8Db35lP/T2loY/j1E8puMgMbcXAPfLcURGbbZu3hvYlgYzgO8N1nIljy80Xy8ov419MBvPlMfQMzoDrLkYShDu46QRjBWcGMCBnBzZyb2JvYK/UtXnJ+SR1EpNaqRaCoWBMBfux3MDOH/h/Acz2qdg6VqO1kcBzTtpwiLSufV1rVYVw3wzpBVSJ0/yhaEoY6yKtOGFmFWUwNn8rPSaKWFAxwGcBH3h9hYmRYd9nqmFdPtF49BytmQGJ8SQ3wOeAiMvrrf4tOzOCDrw9zJzWbpxt6MK13C8xN5d6uqGUlYVQUwfKNV50wVt1exdLopRQZFdHSpqWS+sPF3KV8q5Gj9BeBLV/BT+tLIsB7wMDhBhEBnltQyNhvjyFOGi3rOjO33+PUsL5bPkd/zaX2zCVhqGMBVQnjWOoxxoSNIT4/HjczNz71+5TmNQw77bU6ZtYDrYlxmhrgIdfA3hE+mAkNDeP6ZvUfV/lq3zW8XWwUwvB3N9wsvVW10yRhVBXS/61HNcKIyo5SyOJ85nmsja3/k7JcHRikVp1A4K9f4NulkJutcYC/Oxls9L+a4m/nIpnzwzlEBoMpPZvzXFMvnYBbnychCUMd66lCGPnF+cwIn8G2hG3Kql91epWZPjMxNRYlzmWrtgjk58GX8+DoH2BsDAOGQ+dX9R4OURtjyqZTJKTn8M6zQbz9bAO9X5PaC5CEoY4FVCGM7+58x5LoJWQWZdLEugmL/RbjZSW/damzBXRM6/ULsHQKpCSBdwCMmg2uHjo2ybJNJzI+nQkbThByJ43nm3oy6bUWmJnIiO+yofjfvSVhVAS98o+tcsI4l35OeUIbkx+jKbXqu4D2DrLUavlNaIAjN6+CnzdAcRF0eQ36vQcm+nv6TM/OY/LGk5y4GUejOo4sHNgWBxsLAzRc1S1JEkbVYX2vpioljNi8WCX1x6nMU0oW2lEeoxjiPgRZaVUd4+us1uREWPQRhFwB+5owbCo81kpnp/uoiYnMJx/vOMPPpyNxtbdi0aC2+NUynODER62/Mn4uCaMyUH20zCojjKLiIuZFzOPb+G8xxpgXa77IHJ85MmX5o21UPXv8tRvWfqpJgd6iA7w3GSz1N7392v3X+Gb/dSxMTZnYsykdGxpmpcGq2qySMKoK6f/WU2WE8VPCT8yInEFaYRr+Fv5KynJ/a391Vi216j4CIgL885kgameYmUHf9+D513R/3g+Z4d6zkSz66QL5BUW881x9+snaGBWypSSMCsFX7sFVQhhXMq8wMuT/U5bP8p7FszWfLfek5cBqgsC1C/DZNE0KdK+6MOZjcNXPCPArUUmMW3eclKw8Xnvcl5GyNkaFNrEkjArBV+7BlU4YyfnJTAmfwr6UfUq6j8G1BjPKa5QstVpuk1WjgeLyf9Mq2L0BxInjhV6aXFN62NKy8nh31UFCY9N55jEP5vRrjXTeld+QkjDKj11FRlYqYYhApRXRK1gRs4Jiiuno0FF5QmttYl2ROcux1QmB1CRYNEHjABdlXIdNh8b65wAXvwuzt2kc3429a7JoUBtqWMuXUuXdypIwyotcxcZVKmHE5cXxzo13uJR1CV9LXxb7LuYxu8cqNmM5uvohsP9n+GYRFBZCiyfgvSl66QDfdCiY5XsvY2NuwtTXW9A+SD+v13RhA0rCUMcKlUoYB1MOKr4L4eh+u9bbTPCeoM4qpVb9RiA3B1bOhRMHNBHg4lqqS0+9W9OfF28xf8d5UrJyeee5BrzdqZ7erUFXJiwJQx1LVBphFBQV8GHoh/yc/DMeZh4sq7uMJnZN1Fml1Kr/CNy4pIkAVxzgfjBqLrh56tW6zoclMHXzKeLScnixmRcTejbDVBCgbGVGQBJGmSHTyoBKI4xLGZd45+Y7xBfE87T903zm/xkWxvLOVitWq65CNn0JP30PxkbQWTjA3wcjI71BIzYli4/WH+farVRa+Tszq08r7GXEd7nsJwmjXLBVeFClEYbIF7UweiEFxQUMdx/Ou7XfrfBkpYBqjkBaKiz4EMKugo2dJptts3Z6A4p49DXvhzP8eDICX1dbFgxoQx0XWbO+PAaUhFEe1Co+plIII7swm9Eho5WntF4WXnwT+A0+Vj4Vn62UIBE48AusXQJ5OZoU6CNnaUq76knbejiE5b9extzYiJl9W9E2yE1PZq5b05SEoY49KoUwjqQcYUToCJILk+nj3IeZvjOVdCCySQQqjEBONqxeAEdFBLgF9B2qSVCoJ+10SBzTNp8iNSufN570Z2iXhnoyc92apiQMdexRKYTxccTHfB33NTVMajDPZx6da3ZWZ3VSq2EiEHwFPpsK8XfAvY4mAtyjjl6sNS41i9HfHCU0Lp22Qa7M798WUxP98cPoCsiSMNSxhNYJIyY3hqE3h3I5+zKNrBrxVeBXska3OrY1bK2iBvjObzVpz597VVMDXA9aQWERUzefZP+l2wS42bNwYBtqOchA1rKaThJGWRHTTn+tE8avib8yIXyCUhypr3NfpvtO185MpRSJwL0IJCVo8kzduAA29vDuJGjWVi8wWv37Vb45cAMHK3OmvNaMNtKPUWa7ScIoM2RaGaBVwhApzKeFT2Nj/EZczVz5OvBr6tvU18pEpRCJwP8gcHgfrJ4PIrCv8eMwYhZY6f639d1nIpi/4xxGRkb8u3N9+j4RII1bRgQkYZQRMC111yphiGp6H4R8wJ28Ozzn8BzLApZhaqS/ldK0hLEUU1kI5OXCqvlwdJ/mpVSfofB8r8rSpjW5Z0Lj+ej7E2Tm5tO9lTdjujXFWI/iSbQGRAUEScKoAHgVGKpVwvgm5hvm35qvZKId4zGGwbUHV2BqcqhEoBQIRIZokhPG3wZ3Lxg5RxMJrsMtKS2H8d8f42JkMu2CajGrXytsLMx0eMa6NzVJGOrYRGuEkVeUx/Dg4fye+ju+5r4sD1hOkHWQOquSWqsXAlu/hh+/09QA7/wqDBql8+tfvvsi3/11Ex9XW5a+1R53Rxudn7MuTVAShjrW0BphnEw9yfsh75NUmEQvp17M9Zurzoqk1uqHgKgBLhzg189rUqAPHg+tOug0Dr+cjmDRrvNKmY/ZfVvxRH2ZubYsBpOEURa0tNdXa4QxP2I+a2LXYGdqxxzvOXRx6qK9WUpJEoFHIXDiL1g1DzLSoFFLTXJCG9tHjVLt5ydD4pi55TTJGbl0b+3D2G5NVZuLPiqWhKGO1bRGGMNuDmN38m4aWjXki4Av8LL0UmdFUmv1RCA/D75aAIf2grkl9BoML/XRWSwi4tOZsP44EXEZNPdzYsGAtlhZyAcipTWYJIzSIqXdflohjMyCTIYGD+VQ2iHa2bVjhf8KHMwctDtTKU0i8CgEwm/Csilw5xbUqg0jZ4O3bj5Zzcsv5KPvj3HsZjx13ez4uP/j1K6puyeiR0Ff1T+XhFHViGv0aYUwIrIjFP/FlawrdHHowqK6i7AyEaJlkwhUMQI7v4OtX2nSnnd4Ed4Zr7O1s7/54ypf77+Bg7U503o3p5V/rSoGS3/VScJQx3ZaIYzzGeeVynpReVG85vQas31mY2osj9fqmLSaa01JhBUz4fJpsKkBQ8ZD66d0EpSTN2OZtPEEmTmFDO1SnwFPyVeFpTWUJIzSIqXdflohjMOph5XqenEFcQypNYTxdcS3OtkkAiohcO4YLJ8OWekQ2ARGz4EajipN5uFqbydl8uF3xwi+k0rnJp5M6dUCc1MTnZunLk5IEoY6VtEKYexN2suksEmkFqYywWsCb7u/rc5qpFaJgEBAOMC//gT+3qNJTth7CLzcT+ewyS8sYubWU+w7H42vq52SiNDTSfoxSmMoSRilQUn7fbRCGFvjtjIrahaZhZks9ltMN+du2p+plCgRKAsC0eGwZBLcjgCnWjB6Lvjq3pXPt/uvsebP60peqdl9WvFEAxmPURozS8IoDUra76MVwlhzew3zo+dja2KrvJBqU6ON9mcqJUoEyorAL5tgyyrNiaN9F01GW2PdKuS1/1I0C3aeIz27gP5P+TO0syyoVBozS8IoDUra76MVwlgUtYhlt5fRxKYJnwd8jqeFp/ZnKiVKBMqKQGY6fPKRJgJc1AD/12ho/1xZpVRq/+CYFCasP0F0UhZPN3Jn+ustMTORfoxHgS4J41EIVc7PK0wYIofU2JCx/Jj0I50dOis5pCyMLSpntlKqRKCsCJw7DitnQ2oS1G0AY+aBo3NZpVRa/7yCQkauOcyZsEQa1XHkk4FtcbCRvz+PAlwSxqMQqpyfV5gwkvOT6X+tP9eyr9GjZg8+8f+kcmYqpUoEyoNAYSGsWQT7fwJTU+gxCHr8qzySKm3M2j+vsvrP69S0tVT8GI19nCpNl6EIloShjiUrTBhhWWG8fu115YXUAJcBTPaZrM5KpFaJwMMQuB0JSyaCcIQ7u8HwGeCvO76CMyFxTNx4krSsfN7sGMiQzg2kLR+BgCQMdbZIhQlDxGCIoklZhVm84fIGU3ymqLMSqVUi8E8I/LYdvl8OBQWaQL73poK5uU5gJvJKffT9ccJi0+nQ0J1ZfVphYSb9GP9kHEkY6mzdChPGvuR9jA4dTXFxsfJKqqtjVyUOw83CTZ0VSa0SgQchkJYCy6bC1bNgaQ1DPoI2T+sEVmlZeUzeeIKTIQkEutVgdr/WeDnLeAxJGDqxPf9rEhUmjKT8JBbfWsyuxF3kkYdRsRH1revT16UvPV16YmykW88Ydc8EckZVhsDV8xrSEA5wH38YNQ9c1P9iI75sLd9zie8PBuNiZ8nU3i1oHeBaZbDooyJ5wlDHahUmDDHt/MJ8hTA2JmzkUuYlCinExtiGTg6d6O/an2Z2zdRZndQqEbgXAVGR77ulsG+HJiFhtwGaNOg60P64eIt528+SW1jE0Ofq80aHQB2Yle5OQRKGOrbRCmHcnXpUThQb4zayI3EHiQWJGGOMm7kbvZ1709e1L45mupfPRx3YpVbVEIiNhsUTICoMHJ3ggxlQr4lq07mrOKYkr1RIbBodGrgxt9/jmJjI0/nDDCMJQ50tq1XCuLuEQymHFOL4M/VPCijA3Mic5jbNlWuqF5xeUNIgyCYRUA2B/T/DuqWQnQUtnoD3p4Ol+un4p2w8we8XovFxsWPJm21xk3W+H7pFJGGo89tTKYQhliLySn0f+z07E3cSmhNKEUXYGtvyqtOr9HHtQ4C1bha2UccMUmuVIpCVActnwLmjYGUDA0fAUy9W6RQepGzrkRBW7L2Mmakx47o34bnGsmqlPGGovi3/awKVRhh3tQRnBbM2di27k3aTWZSJEUZ4W3grT3B71+qNpbGlbiEiZ1M9EAi+DEunQmIs1PaB0fPAXd0P6FPBcUzdfEqJx+jxuDejX2kqPC2yPQABecJQZ1tUOmGIZRUUFSBSoG+K38TJjJMUU6xcUz1l/xRvuL5BO/t26qxeaq3eCGz8An7eAOIlX5fXoP8Hii9crRaZkM6YtUe5nZxFq7ouzOrbCjsr3YgVUQsTecLQLeSrhDDuLjkxP1G5phJO8Zi8GIU4nEyd6OXciz4uffCw9NAtdORsDBuBuBhYOhnCroNDTY0vo0Fz1dYs8krN3naa30rqY8zv34Y6LjIe40EGkScMdbZplRLG3SWeTT/Lt7Hf8nvK7+QW52JmZEZ9q/r0c+1Hd+fumBjJKFd1tkM11Hr0D1i9ELIzoGELGDELbGuoBsTes5HM2X4WUxNj5vVrRZsg9eNEVAPjHxRLwlDHKqoQhlhqdmE2OxJ2sD1hO5ezLv8nduMFxxcUp3gTW/WfOqpjEqm1ShHIzYGVc+D4ATC3gP7vw7Pdq3QK9yq7Hp3MxA2adOc92/gypmtjjHWshodq4NyjWBKGOlZQjTDuLvd27m2+uv0Ve1L2kFyQrDjFXU1dGeg2kB7OPXAyk5k71dka1UhrZAh8Ml7jAHetDaPmQJ26qgCQnJHLxA3HuRCRRB1nW5a91R4Xe/Wf/KoChjxh6BrsqE4YAhGRGuFQ6iHW3FnD8YzjFBQXYGFkQQvbFgysNZBnHJ/ROeDkhAwMgR/Wws61INKhP9MN3hytSnW+ouJi5u84yy9norC3MmPeG61p7KM79Tt0xeryhKGOJXSCMO4uXcRurLuzjp1JOwnLCVOc4vYm9vRw6qE4xf2s/dRBSWo1fARSEmDxRAi+AnYO8O5kaKpOqeFdJ8NZ8vMFJcB1+IsN+T/2zgM8qip9479k0oHQO0g3IFaKgIpKsddd1951iw3FrlhABVHsYq9r7739kaquoigq6IoISA29BAjpM/N/3jsz7BhTpiWTZL7jkwckp9z7nnPPe756jt/X1n35BWiEEZ9Psk4RRgCCRQWLeHzN445RvMBTQEpSCt3SuzGy2Uj6NupLt4xutE1r62THteSG8Vk4DXLU77/02TPyt0HOXj4DuLynarksWp3Hlc99zcb8Io7utwtjToif51Ytv3rIwxlhhAxVTCvWScLQG5Z6SpmyZQovr3+ZuflznUhx5aZq4mpCk+Qmjm1DxNElowsd0zo6BNIhrQNdM7vGFCDrLIEQ0F0Zus71y6mQmu5LTHjMabUOwI6iEq558RvmLtlE385NufPMIbRqYgGuwRNhhFHry9IZsM4SRgCODSUbeGbNM3yx/QvWl64n351PqbcUj9fjGMglYcgtNzM5k9aprR33XKUd6Zre1SEREUub1DZkusxwGJ8lVs9GXbYIHrgJlKSwVVtfBHjX2k9j8/yshTwxbQEZKSmMO7k/B/RpX8+ArNnHNcKoWXwr673OE4bz4F5YVbIKkcevBb/y444fWVO8ho1lG9lYutFRW4lEZCzXT1pyGtmubEdlJYmkRUoLemT0YJ/G+9A5vbNDLK3SWllakvisubo/6kevwmuP+wzg+42Af46B1NRafW5d2zr29bls3FbE8ft25arj9sJl7rU758AIo1aX487B6gdhVIBNkbuIdSXrWF68nGVFy1hetJy1pWudCHK56m7zbHPIQx5Y+k8GRBcuh0hEGLtk7OJIIV0zutI+rT3tUtvRMaMjjVyN4jMTNmrdQWB7ni/P1C9zISsb/nmd71rXWiwbthZy7YtfsyB3KzkdmjLpjEG0aZZVi09Qt4cywojP/NRbwqgIrkJPoZMld1vZNn7I/4Gvtn7lkIjUWNvd28kryyPPnecQiIpUWVnJWY46K8uV5WTT1W2BynHVKa0TjVMbOwTTzNUMV7JFn8dnicZp1Plz4JHbQOSh5IRXT4LWtacW8nrh9rfm8uH3K2nVJJ3bThnA3t1axwmMujesEUZ85qRBEUZFEBa4C5yAwC2lW1hZvJJFhYtYUrTEkUhyS3IdMpFB3flPdpGkJCcGRO68TVOa0tzVnI7pHR2VVo/MHnTP6O5IIpZlNz4LttZG9Xjh2Xtgxnu+5IRxuJ3vh6Ub0R0ZeTtKOOWAHlxyxB619vp1fSAjjPjMUIMnjIpglQeWbB8bSjfwe+Hv/Fr4q6PG0r9tLtvMhrINzp8qUmMFJJJmKc2cZImtUls56ixJI50yOjkqLtlJ9O+yn1hpIAisWQX3jYFVv0OL1nDJWOi9d6293I6iUq547ivmLdvMbp2acddZg2nZxJw3NAFGGLW2DP8wUEISRkVQKwW7pA1JI4sLF/NTwU8sLVzK6pLVzr9tc29z1F2llDp2Ebn4pib7VFq6v1zSiOwhe2TtQffM7o5xvUVqC0dSUT0r9RQB3c73/P2gnFP99veRRkbt2BK0zu77YD5vfbOUpllp3HRCP4b0tmSERhjx+5aMMKrAPiCJiDDWl6x3VFoLChc4UomkEdlDZBtx43Y8uaTW0kfePKW5I3UE/pRKq3dmb3pm9qR1mu/fTRKJ36IPa+SiAp8BfN5sH1GceRkMOzqsLqKpPPOnVYx/6wdKyjycddCu/OOQPtF012Da1kcJQ1ettAFkCWsKbAN+VsxZFbPSBOgP6GovWV7XAguA3DBmcldAqVx1zFkGfKcbUcNoH1zVCCMC4ArKCpyYEEkiUmc5Hlolax01VuDH7XU79hAnVsQvjUgSaZXSim6Z3Zx4EQUeykNLsSL6keHdSh1EYNF/YfJY2LgWOnX3RYB37FIrD7p2yw6uffEbflu9lYE92jDxjH1plGESa30jjE7Ao4AUmtp0pbj+EfgrsLGSlTTQ36abnyxUTaTxLnBRNUSjuiKo84FbAPl+lgEpwFTgAmBTBCvYCCMC0Mo3kbFcHliSNvSzumg1n2/9nB92/MB2z3ZKPCUUeYqQF5fiRXyTmeTzwEpp5otedzVxpJIh2UMYnD3Y8cySYT3dlR6DJ7Quokbg1cfhw5fA44EjTvRJGrVQ5C11xzvf896c5bRpmuHYMXI6Nq+Fkev2EPWNMHoCzwElwK/Aif4N+0BgXQVQSyJ4A9DNLNcD3/vJQiGk8tcUaaivqsoxwFvAN8BNwAbgL8BtwEvAeSH0Ub5/I4wa/C5EIgo2lDpL8SHy0FpavNSRRiShSBoJSCJSZanIxTegylKEeru0djs9tCSNKHrdJJEanLTKulbqc6mmdBd40+bwrxtqLTnhlwvWMP6t78kvKuOMA3vyr0P7xgGAujVkfSMMSRRSQ2nT1qb7hZ8MDgDWl4NWSWBeAw4FRgBfRQC9pIvXgUOAocBPQX08DZwNDPM/Rzjd69neysnJOXLq1Kl07ixNmZWaREDShgIO9aPo9fn581lUtOgPEoqM77qJUB5aSn2SQooTUCgC0Y9yZikJ425ZuzmqLEkn+r3ZRWpy5uSaMwOevgt2bIecPWH0BB951HCRWuqaF75h0dpt7N6pOXefM5imWYktedY3wgheIlox0wFdvlsRYfQG5gDvA2dEuLbkGiFJRtLFkSAr684iKeNtv9QxPoL+38/JyTnGCCMC5GLUJL/M552ln3Wl6/h5x88sLFjoxInIuC7vLBGIE7muqHWSHElEKi1JI/qRS2/vrN70zepL5wxf+hOLWo/RBAW6KS2BxyfCl5/6buc79SI4/G8xHuTP3emu7zc4aQcAACAASURBVFte/46ZP6+hbdNMbjl5AHt2TeyLxeozYSj/8bQqCEMrSuqoq4BFgNJfSjpZDrzpb1vdolNeglnAE8C/ylUWSX0GvAycWUVHWmEaW8QmwtGPJIwzcnJyehthVDcFtf/7FUUryC3O3SmNyLi+rHiZEz+y083XW+oY1WVgly1Fdo8u6f/L4NspvRO7pO+yMyW8pBFz841iLpf9BpPHwZqV0KYDXHoLdNeZsGbL1Hkrnbu+pbkcfdTu/GVwYt+R0ZAJ40a/nUF2iw5+G0chIPuFpJMrgQeCDOEVrbxT/YRwN3B1uQpKlj/bTzxHVbFs5V0lKUf5BUQWUppL1ZWdk5OTboRRsx98LHqXvUOR60q6KDKZu32u4+brEEiZL05ERvcCb4FDIrpHROlPRCKObcTVHBHI3o33Zo9Gezj2EcWJSBLJcFn67JDn6IOX4fUnwV0KQw/35Zpyyf+k5sq6vAKufv5rFq7ZytCcttxyysCE9pZqyIRxu9/QXez3hpKxXBv2nsArgDyuZJeYX8VyOwd4FrjD31dwVRnUpaqSlHFYFX1oR9BRSPYXj/9H9pc7c3Jy9jfCqLmPvaZ7VpS6jOubyjY5Kiy5+367/Vsn6LDIW+SosgIp4Z1nSYLMpEzHpbdtalsnSr1lWksn8HBg44GONGIEUsWsbdsCD4yFBd9DVmP4+zUwuGavEfZ4vEx463v+78eVNM5Icbyl9uySuFe3NmTCkFeUSONDQJ5OwUVqqrv8brGPV7FET/Ibzu/xq7aCqyquQ4b0TyvoP5S9ymwYoaBUz+psLt3sy9xbstoJOFRG32WFyxwbidRZ8uAK3GYYuLUwLSnNsYWIRHQplaLVdUGVCETGdqWLlzRiKi25nXzrS06Ytxl69oFLb63x5ITvzVnK5E/+i2waFx62G6ceUPv3dNSVz6AhE4ZcbuXhdD9weTnAAwZrGavlKltZ2Q/4EnjGH4sRXE/2jZl+N99zw5xQc6sNE7D6XH172XbHnVd3ici1d3HRYuc2Q/292FPsGNYVLyJpRIb1gEpLaitJIUp1oh/l05J0IiN7r8xeDpGorgjHUXImQvF64Gl/ckKpo44/C06QZ3vNlaXrt3Hlc7NZm1fI0N7tuO3UgaSlJGYW5fpMGMFeUvv7XW2DV41UT1IZiTTk/hpcAqqma4FJVSw1GawVRb7Q71obHE0ekD5k25CNI5xihBEOWg2w7qbSTU6ciOwgUmutLFnpXFK1oniFo+ISyYhIAgkYBYH+LtuIo8pKaen82Ty1uWMPkceW7CS6g71NehuHYGRob5BFhu/JN4Nu6WvZBi64AfpK4K+ZUup2c/2L3/DVwvV0atGI20/fl57t5T+TeKU+E4byOXwO6KtQNLdShAQX/fv/ATI6S1KQp5RKst+GoQ1f8RXytFJRHzJeyytKP4HylN8t9/Cgf1eOABGRYjxkB5FhPZxihBEOWglUd13xOhYULHCIQ2otSSEiFQUbbi3b6kSt6yfY1deV5Np5ba5iSEQmSoMi9VabtDa0TWlL2/S2jnpL8SMiGCdNfH2WSmZ+AM8/CMo51f8AuGQcZNRcRtkpP6zgjnd+dEj78mP25LiBShyReKW+EYYMx7I/5OgeHn/Etf6Um6witpcA9wWRxxH+362RkdmfQ0oxGSKLVwFJGjKKqyhyW55V5dVPiiL/AMj3e1b9Boz2u9LKy+oKvyE7nNVjhBEOWglcVwGHCih07B+leY70IRJZUrCEhUULkaSS78nfqdKSWktt9KeIJKCykg1EKiznvhG/qkvR61Jt5WTl7AxEFJEEbCt1GvbCAp8tY+7nkK7khJfC8PKmyti9Qe6m7Vz9/Df8vn47Q/u0Y9xJAxLSW6q+EYbCLGWTUC4peRwFNnsRifzrfvFv6luClooC7uRCOwRQe0kakg4eLpdO5Fi/6kousPKoCi6KFL/VL6no31cDMpbLGB5JAkIjjNh9ywnbk+I/pM6Sq6/uEgkEITqkUryWpUVLHWO7CKSMsp1ZfQWYSEH/iVRkA5HBXdfnKkmjE5SY2tz5u1yAZXyXhFLnysL58MitsGGdLynhpbdB55o5+ReVlDlBfJ/9spbW2elMPG0Qu+2iULDEKvWNMDQ72mwlVYgwfImAfMK1VE1KDKhYi8C/B2ZTrq3KTyxiWQFI4qioqJ/ybQP1pOKSXUSqsN/90kykq8UII1LkrF1ICBS6Cx1Du+wkIg1JJSuLVjpqLsWTyJtLrr+O0d1T7Ki5lCZe5CE7iZMaJSnFuXNEqixFsItU2qW3o3NaZ+c2RHl2iVgUaxI3w/trj8N7L0JSEhzyVzhHwn/NlOdm/spT0391DN5XHbsnR/Srncy5NfM2kfVaHwkjsjetW62MMOrWfCTM0+jCKkkgThLG0s2OSkv2EcWRLC9ezi87fnEIRbp6/aegRdlLVBwVFymOe2/AFbh1SmtHnRXw5tLfdSui8m01Ta0Fw7CSEz50C0jayG4G/7zed+FSDZRl67dz7QuzWblpByP26OR4SyVaMcKIz4wbYcQHdxu1CgSkulpSuGTnHSMiE6m59Oeq4lWsLV3LDs8ORxqRVFLi9SV6lmoruATuHlGyRhngd+bdSmnl3MsuNZfsKTFL2vjd5/DoBCjcAX32gctuheyaSE7o5YaX5zDj5zW0a5bJvWcPoVtbJcJOnGKEEZ+5NsKID+42agQISMoQQchLS1KIbj5UlLtUXfLgkrSi1CgBIpE7sMhEMSVSb0m1FTC+ZyRlOMkbA4GJiisRgcibSz/6na7fVY6ukEsgOeHsqZCSBif9E446JeTm4VR8/cvFPDLlF0cDpiC+k/bTjQuJU4ww4jPXRhjxwd1GjTECyvgr0pCaa1PJJudPqbhEKEqVsrp0tUMkIhCptkQ+MtbrPxURitRbutBKdhLnFkR/jInUXLKV9Mjs4aSWz3RlOmqxCsuq5fDgjbBqGbRp73Oz7blbjN8Wfl21hTGvzGHNlkJG7N6em04cQHpq4gTxGWHEfEmF1KERRkgwWaX6ioAuphJRyE4iNZey/cpOIjKRmkv/Ls8uqbsqiitRPInjwZWchqQSkYiIQ3m3HGO7qznNUps5RKMgxVZp7Un9+B14+VEoKoShh8HFN/p8J2NYCopLufnVb/nPr+vo1roJd545iF1aN9AAyQpwM8KI4WIKoysjjDDAsqoNCwGlQVGGX0kmClQMBCjqYivl3hKRyMtLqq2A0T2QxFGqLcWKBGcDFmm0yexAqx0u2sz9ibbrC9mlMJNOR42ief/DycCnFotVeeGzhTw6ZQGZaS5uPrEfB/XtGKuu63w/RhjxmSIjjPjgbqPWYQSkslIaeUkdStyoJI5bSrc4Ukme23ftrmwoIhYRSMDYLm8uqbmSU9JIS8ki3Z1ERomHLDJold2FDv7swE1TmqIfGeFFMrKdyJYSLpksWbuVMS/Ncbylhu3enltPHojL9UfDfx2GOapHM8KICr6IGxthRAydNUxUBOQSrBsRlXNLUogy/wb/OF5dnjyKZS9JhjIXeDxleD1uXKVuR8UViGIX2SiupE+jPs7FV7KXiEREJiIVJ19XakvHCP+nFCoeuPHl75j5y2paNknj7rMHs2uHZgkxLUYY8ZlmI4z44G6jNjAE3B63o7qSZCIvrk3uzazJX87Kr19j7balbGyazKY2Tdic7SKvZDMlnmLc+AzvkmgC3lxSc+lHBvj05HQncaMIRC7CMrwH8nK1SW1Nq7RWvPfFet78bA0pySlcdsQeHDNY1+s0/GKEEZ85NsKID+42aqIgMPUjeO5evEll5O+9D6vOO4fcpC1sKFnrGNxFLpJOpO6S6ksxJrKtOP5bfi8uGe5VAmlUZDcRmbRMbUGjktasyU2lrCCL/h26cGTfHJq4smmV0trx6JJ0Uq+TO1ayToww4vMBGWHEB3cbNVEQUHLCh2+FH76ClAw483IYqVyk/yuSMBRf4iR3LNvm5N76reA3cktzHduJSEW/2+7Z7kgwSvJY6il1DPFJLi9ZaamkkIa3zLmY1zHEK02KEj22cLWgZ2ZPJ7mjUqtI1ZWdkk2TlCZOuhUFLoYVa1JH5s0IIz4TYYQRH9xt1ERCYMkCuP9GUPqQ9p1h9ATo3D0kBEQMuhkxIInIJXhdiS9QUX9fX7aO3/NXsMGzBlLceDweStxu3JJO/BJK4H53qboUjJjlytp5d0nrtNa0SfHl6JKbsAIYO2V08kkmdbgYYcRncoww4oO7jZpoCLz5FLz7PEi9NPJ4OFeJq6Mvkjjmr13FHR99yZrS1bTtVEj/PTIoSsonr2yrcwGWVF5b3L6YE8WaSKLQf8ElPSndIZLGyY2duJKWrpbORVi7pO/ixJfI6B7w7gp4eMUspUoEMBhhRABaDJoYYcQAROvCEKgWga1b4L4xsOhnyGoMf78GBg2rtlkoFbylMPqZOXy7ZANd2jRiwun96d6+McVKJ+93EXYSOhb84mQKDvbo2ure6qi4pPKSWizYdqKgxUAqFZGDDPH6fxnipebSFb3tUtvtdA+WcV5kIjVXTd/7boQRysqIfR0jjNhjaj0aAhUj8O3n8PjtkL8d+uwFl9/uy2wbg6IgvienLSTVlcyVx+zJkf13qbxXL07AYoAoAmouqbqUl0up6CWNSCpR3ImkFKWg33lNr1f3N5Q5Ki+puUQgspfIJiJJxLldMdV3s6JiTPo36U+H9A4xeMv/dWGEEVM4Q+7MCCNkqKyiIRAlAiXF8Mzd8J8pkOyCE86H43TxZvRlXV4Blzz1HyeI74h+nbnhr/1IiTCIT0SgjMGynehSLMWbKEhRkolsKUrwqB/9XSnolTk4mEyk8gpciqU369eoH7d3u925GCtWxQgjVkiG148RRnh4WW1DIDoE1qyEu6+FNSugRRu47Dbo1Te6PgG3x8utr3/HtPm5NG+SzoRTBrJXt1ZR91u+gyJ3keP2K1uI1FhSaa0pXuOQyqLCRb5o+LI8Cr2FTj2puRQNf0D2AdzZ7U4ndiQWxQgjFiiG34cRRviYWQtDIDoEPnoVXn7E14fsGBffDK7oM82+8sUiHv10AYrbuOTw3Tj5gF7RPWeYrQMeXSISkYbuLnlx3YvMyZ/jRLcf2/xYbuhyg+PSG20xwogWwcjaG2FEhpu1MgQiR2DHdl9sxrxvID0Dzr0Chh4eeX/+lotW5zHm5Tms2lzAyD06MO7kAbiS45tbSneWXPP7NcwrmOfEh5zb5lyu6HQFLqnkoihGGFGAF0VTI4wowLOmhkDECCz4ER68GbZuhl16wlV3QKt2EXenhpIspJaaMi+X1tkZTm6pXu1jY1SP5sHmbp/rkEZuSa4TUHhJ+0s4r8N5f3LtDWcMI4xw0IpdXSOM2GFpPRkCoSPgccNLj8CUN31tjjwFTrsw9PaV1Pxo7nLu/WA+pW4P5wzblfOG94m6z1h0MH3zdG5afpNjJG/masaNu9zIsa2OjbhrI4yIoYuqoRFGVPBZY0MgCgQ2rffFZiz9DTKyfHeA77lvFB1C7uYdXPfi1yxes41+3Vpx5xmDaJyVFlWfsWr8wtoXeCD3AXZ4d9A0uSkTuk5gRIsREXVvhBERbFE3MsKIGkLrwBCIAoEvpsCz94ByTu09yJc2RHaNCIvb7WHC29/zfz+spGXjDMae1J8BPdtE2Fvsmz206iEeW/uY4znVM6On4zm1e+Pdwx7ICCNsyGLSwAgjJjBaJ4ZAhAgUF/uC+ebMhJRUOPEfcNQpEXbma/benKXc/f58kpOSuPDQPpwytHa9pap6eMV3TFwxkTc2vuGkdN8nax8mdZ9El8wuYb2zEUZYcMWsshFGzKC0jgyBCBFYvgjuvQHW50K7znD5eJ8hPMKyaXsR17/4DT+t2Ey/bq2ZdNYgGmWkRthb7Jvll+Vzy/Jb+CTvE3SPyEHZBzGh2wRapoWe8NAII/bzEkqPRhihoGR1DIGaRuCtZ+Gdf/tGOfBw+Pu1EIVL7IMfzef12UvJSHVxy8n92b93+5p+g7D6/zn/Z25adhOLihY56qmTW53M9btcT6ZLW1L1xQijeoxqooYRRk2gan0aAuEikL/N52b783eQ2RjOvwr2GxluLzvr/9+PK7j7vfmUlLk5cUh3Rh25R8R9xaJhobvQyVO1uGAx3+V/x38L/sviwsVO+hFFhbdyteLpXZ92rqoNpRhhhIJS7OsYYcQeU+vREIgMge+/gkdug4Lt0LOvLzYju3lEfW3eXsiop79k6fp89tylORPPGETzxpEb08N9COWWUtJC3SD40caP+GHHD05CQ/3/lrItTu4pZb9VSvWMpAwObnqwI2GEGgVuhBHujMSmvhFGbHC0XgyB6BEoLYGXHoZp7/iSEx59mi9BYYRJBB+b8jPPf7aYxhkpjPnrPhy8e8fon7GKHpQaZEnhEublz+OXwl+cvy8uWuwQhNKmiySUMr2pqyndM7qzV6O9nBTpug1w16xdCed+DSOMGp3KSjs3wogP7jaqIVAxAuvXwD3Xwqql0LgpjL4N+uwTEVo/r9jE9S/OYWN+MccP7MLVx+/l3Aseq1LmKXNSoCuj7Vdbv+LH/B9ZVryM9WXrnWy3sk2IIHRPhn46pnVk/+z92afxPnTL7BbVrX5GGLGaxfD6McIIDy+rbQjUPALT3oUXJkNZCQwY6ktOmBa+OqmotIybXp7Dfxaup1PzLO44cxA92jWN6vmV+nxhwUK+3va1Y4dYUbyClcUrnXszJGHoIj/nTvGkTHpl9GJI0yH0yepD14yuzu19oRq1q3tII4zqEKqZ3xth1Ayu1qshEDkCis149DbQhUupqXDqRXDYCRH19/inv/DiF4tITU5i1JG785dBod0lvnMwL6wuWc1PO35ybuxTMkH9qRv8VKRm0t0XujipbVpbdm+0O7tl7eaonPpm9Q3LVTacFzTCCAet2NU1wogdltaTIRA7BHSV6/03wpYN0LEbXDER2ncOu//fVudx7QvfsG5rAUfs05mbThwQch8bSjbw5JonmbV1lpMDSvdbSNWkImO1SEJqpr0b783AxgPZo/EetE5tHVO1V2UPa4QR8jTGtKIRRkzhtM4MgRgh4PHAm8/Ahy+B/n7wUXDulRHdm6EMtv/34ypaNknnlpMG0K9H62ofcnbebB5c/SA/7vgRN27HFqHrWFumtHQuQxJJ6NrVHhk9akyKqOohjTCqncIaqWCEUSOwWqeGQAwQ0L0Z91wPSoXeqDH84zoYdHDYHU/5YQV3vT+fHcWlTkzGFcfsVWkfkiBeW/8aT699mtWlq52Lj3pn9mZok6H0bdSXPRvvSfv0+AcBGmGEvQxi0sAIIyYwWieGQA0h8M0seGKiLzlh7z3h8tuhSXiGa933PealOfySm0efjk254/RBtGmW9acHXlW0ivty72Na3jSKvEWkkcYRzY/gko6XxPQ+7lggZYQRCxTD78MII3zMrIUhUHsI6N6M5+6H6e9DUhIcfaovQWGYaUMe//S/vPD5IlJdyVxxzJ4cM6DrH95h5paZPLbmMUcFpZiJDmkdOK/NeZzc5mQyXOF7aNU0QEYYNY1wxf0bYcQHdxvVEAgdgXW5cLdiM5ZB81Zw2W2QE16qj8VrtjLm5W9YtamAwbu2ZuLpg0lPdVHgLnBUUCILxVTIVrFnoz0Z1WEUBzQ7IPRnrOWaRhi1DLh/OCOM+OBuoxoC4SEQiM1wl0K//eGCGyCrceh9eGHiO9/z0fcraZKexs1/2ZduOYVMWnGvo4JSqnGpoI5teSwXd7i4Ttgpqno5I4zQpz6WNY0wYomm9WUI1BQCpcXwsD82w+WC0y+Gw/4W1mifzlvJhNfnk5KcTO/Bq9nSawrfb52HG4/jHnt+2/M5ve3pteIWG9aDV1DZCCNaBCNrb4QRGW7WyhCofQQWzocHboa8TdCxC1w50Xd/RoiluBCue30WXyS9TemuX1KaugO8SeyT1Y/RnUYzMHtgiD3Fv5oRRnzmwAgjPrjbqIZAZAi8+zy89Qx4vDD0MDj3ipCvdF1csIhxiybxY8lsXGke0sng+OYncE7bc52YivpUjDDiM1tGGPHB3UY1BCJDIH+rzwC+8CfIbAT/GhNSbMYnmz5xDNsLixeQ7krBu7UFu207kkeHXVGrac8je+k/tzLCiBWS4fVjhBEeXlbbEIg/AnNmwVOTIH879OoLo2+H5i0qfK6tZVt5ds2zvLThJba5t5GRkkrTbbvi+WEYTbf1YcwJe7J/3zbxf6cwn8AII0zAYlTdCCNGQFo3hkCtIvDv+3z3ZqgcdYovQWG58suOX5icO5kvtn3heEFlu5pwWruT2W3LsUx+cxV5JTs4pn9nrv1rPyWZrVfFCCM+02WEER/cbVRDIDoEVq+A+26A3N+hRVtfbIakDWTe8PDJ5k94IPeBnVllu6V348IOF3Jcq+PwuuGm1+Yw87+radk4nfGn7cueXVpG9zy13NoIo5YB9w9nhBEf3G1UQyB6BGa877s3Qy63fQfAqIlsyyrj4VUP8sbGNyj0FCr/uHNp0dWdryYnK2fnmO98s5QHP/6Z0jI3ZxzYiwsO85FNfSlGGPGZKSOM+OBuoxoC0SOgK10fugXmfA4pWcw74xAeylnOlxunO7fd6SrUU1udyrntz6VF6h9tHLmbdnDti1+zZN129u7SnLvO3o/GGanRP1Mt9WCEUUtAlxvGCCM+uNuohkBsEFi4EPfjY/mw9QoeGlzA8malJLnd9ErvyT/b/5NjWx1b6ThPTP2FFz5bRFpKMqOP3uNP+aVi84A104sRRs3gWl2vRhjVIWS/NwTqMAK65OjxOdfyjmsO2xunkOpJ4uDGQ7m43YXs1qhPlU/+y8rN3PDKHNbmFbHfrm24/fRBTn6p+lCMMOIzS0YY8cHdRjUEokbgu+3fMTn3Ib4umutkmG2T7+KkBdmc1+8WmvQfUW3/sl/c+sZcpv2US+vsTOdypX26t6q2XV2oYIQRn1kwwogP7jaqIRAxAsWeYt7f8D6T10xmQ+kG5xa+7q7OjP7UyyFzCyFnd7h0LLSsPr7io7nLufv9eZSWeTjlgJ5ccsTuET9XbTY0wqhNtP83lhFGfHC3UQ2BiBBYX7Ke+3Pvd9xmCzwFpJDCIS0PZ3SbC+n62kcw/S2coIpjTodT/lXtGNsLS7j+pTl8//tGurdtwn3nDKF10z9frlRtR7VcwQijlgH3D2eEER/cbVRDIGwEZm+dzYO5D/JDwQ9OrEXb1Lac3vp0zml3ju+So9zl8MBNsOp3370Zo26B3pVfxxp4gJe/+I0npv6K1+vl/OG9OWvY/9xvw37IWmpghFFLQJcbxggjPrjbqIZAyAgUu4t5bcNrPLX2KdaXrnfa7Za5G1d0uuLPlxx99jE8/wAU7oC+/eGyW6Fx1Ve6Lli1mWtf/IaN24sZ3KsNE07bl8y0lJCfLx4VjTDigToYYcQHdxvVEAgJgRVFK3gk9xE+zvvYCcRLS0rj2BbH8q/2/6Jr5h+vWXU6LC6CR8fD1zMgI9OXMuSwE6ocy+3xcPd783j/22U0bZTOrScPYEDP6u0fIb1ADVUywqghYKvp1ggjPrjbqIZAtQh8u/VbJq2axLyCeSSR5KigTmtzGue2O5f05PTK2//2Mzw0Fjath7Yd4bLx0KVnleN9t3g9N7/6LVsKSjm6X2eu+8s+uFzJ1T5jvCoYYcQHeSOM+OBuoxoCVSKwqGARly65lCVFS5x7tnfL2o2rOl3FkKZDQkPuvRfgzafA44Ghh8M/rnO8qSor+YWl3PjqHL5dvIHW2RlMOnMQu3ZoHtpYcahlhBEH0DGVVHxQt1ENgSoQcHvdjF82npc3vkxachpHNDuCUR1H0Tkj9Nv12LoFHrgRfp3nu/v7/KthSNWxGa99uYhHP13gcMw5B/fivBFVB/7FcxKNMOKDvkkY8cHdRjUEKkXg8y2fc+XSK9nq3sq+jfdlcs/JNE+N4LT/3+/gwXGgS5c694DLb4e2ld+st2bLDq7492yWbchnzy7NmXj6IFo0zqiTM2WEEZ9pMcKID+42qiFQIQIF7gJGLx7NrG2zyEzOZGLXiRzZ8sjI0Xrmbpj+Hk5wxjGnwSkXVNnXC7MW8uT0X506Fx22G6cc0CvysWuwpRFGDYJbRddGGPHB3UY1BCpE4O0Nb3Prilsp9BZySNNDmNR9ElmuKALp1uXCg2Nh6UJo2hwuuB72qtwOsmDlZsa8Mod1eUUM6NGK20/bl8aZaXVutoww4jMlRhjxwd1GNQT+hMCKwhVcuPhCFhUton1qex7t9Si7NdoteqS+mALP3uOLzdhjoM9rqlHjCvt1uz3c/vb3fPLDKppmpTL2xAEMzmkb/TPEuAcjjBgDGmJ3RhghAmXVDIGaRuCh3Id4ZM0jThT3Ga3PYEyXMSQnxcC1taQYnpgIX02DtHQ44XyfeqqSMnfJBm5+7VvydpQwfPcOjD1pACl1zMXWCKOmV2PF/RthxAd3G9UQ+AMCP+f/zKjfR7GqeBU5GTmOdBGWV1R1eC5fDJPHwurl0KqdL22I/0rX8k2ViPDm1+bw2S9radU4nVtPGcje3epWFlsjjOomvGZ+b4RRM7har4ZAyAgo++x1v1/HR1s+IiM5g+s6XcdpbSuXAELuuHzFD16C158Atwf2P9Rnz3BVnALko7nLmPTePNweL38b3J3RR+8Z8bA10dAIoyZQrb5PI4zqMbIahkCNIvBF3hdc9ftVbCrbxL5N9uWhng/96UrVmDzA9q3w+O3w/VeQmQVnXALDjqmw6/VbC7jplTnMX7GF7m2yeeD8/WnVpO642BphxGRFhN2JEUbYkFkDQyB2CGwp3cKliy/lm/xvaJ7SnAldJjCyxcjYDVC+p/9+77sHfOsmX2zGFYrN6FjheG9//TsPfvIzHreXc4fvyrnD604gnxFGzS2Rqno2wogP7jaqIeAg8OK6O+lE0AAAIABJREFUF7lz5Z0Ue4s5rsVx3Nn9ztgYuivD1+uFlx+FT171xWYoMeHpl0Dyn43rKzZs55oXv2bFhh306pDNvWcPoWUTbRnxL0YY8ZkDI4z44G6jGgKsLlrtuNEuKFxAu7R23Nf9Pvo36V/zyGzZCA/eDL/95Esb8vdrYNCwP43r8XqZ/NFPvDF7KZlpLq45fi8O2SuM9CQ1+CZGGDUIbhVdG2HEB3cbNcERkOvspBWT+Pf6f5NMMhe2v5BRnUbVHipysX1qEhQVQN9+cNkEaNzkT+MvWLWF6178hvXbCjmgdzsn9XlmemrtPWclIxlhxGcKjDDig7uNmuAIzM+fz8WLL2ZtyVpyMnN4ctcnaZ/evvZQKS2B5x6AWR+AYj2OPR1O/Mefxi9ze5j0zo98/OMKslJTuPmkfhzQp/J8VLX1AkYYtYX0H8cxwogP7jZqAiNQ5C5i7LKxvLf5PdKT0rmm8zWc3vb02kdEMRn33QCrlkLLtr7b+Xrt/qfn+Py/uUx4+0fyi0o5bK9O3Pi3/iQn6+Lw+BUjjPhgb4QRH9xt1ARG4IONHzBm2RhKvCUclH0QD/Z60Im/iEv55HV45VHwuKH/ULhkLKT+MXfU9sISrn5uNj+t3EKnFo2cLLbd22XH5XEDgxphxAd+I4z44G6jJigC28q2MWrxKGZvn01zV3Pu6HoHw1r82eBca/DoStfHJsCczyA11ZfN9vAT/zT8pz+u4K735lNY4ubk/bsz6sg9au0RKxrICCM+8BthxAd3GzVBEfh669dctuQy8tx5jhvtxO4TcSVVfhNercC0YB5MvhnyNkHHbr7YjPZ/9IbauK2Ia16YzYLcrXRr3ZiJp+9LlzbxkzKMMGplZfxpECOM+OBuoyYoAk+veZq7Vt3lqKAe7P4gBzY/MP5I6Iq991+Et57xX+l6BJx3JaT9TzWl8I2npy/g2ZkLSXUlc+GhfTg5jndlGGHEZ9kYYcQHdxs1AREo9ZRy9e9XO8bu3pm9ebzn4+ySuUvdQGLbFrhfV7rOh4xM+Me1f7rSNXfjDq58/iuWb8xnj11acPdZQ8jOis9dGfWdMISaBygLYfbTgdaAF9gEFIXQRlUUillRpjC5K2hcd4j9BFczwogANGtiCESCwJKCJY4r7eLixRycfTD39biPJil/jn2IpO+YtPn2c3h8IhTkw667w6W3QgttVf8rj/7fz7zy5RIn3fmlR+zO8YO6xWTocDupb4ShK7AOA/YB+gK6YWQBcDWQV8nLq83fgZMAJW8RYWwGngce8hNOVbidD5znJw2RhNqrSJE4GXgkXNABI4wIQLMmhkAkCCjJ4NVLr2ZD6QbOaHMG47qMIykpvu6pf3gPqaZeegimvAVeDxx+ki9BYdAz/nfFJq5/aQ4b84sZ2L01E5wb+Wo/kK++EUZv4HO/pPA70BVYDEghua6CxaTrre4HtOl/CHznr6N+VgE3hSBp3AtcDigJzHogYCnTpq9Le9+PYBEbYUQAmjUxBCJB4M0Nb3LLiltQOvOxu4yNT+xFdQ++dhXcOwZWLYHmbeCiG6Hv/9KVlJS5ueOdH/i/H1fRNDON204ZwICebarrNea/r2+EodtEDgbm+zd6bdaSIA7wb+bBAOkIcTMwzk8ME8upj6SiKgmSGCoD927gHGCwn5xiMQlGGLFA0fowBEJA4JZlt/D8+ufpmdHTuSCpe2b3EFrFocpnH8Nz90NRIezeH0aP9+Wc8pcflm7g5le/Y3N+MYN3bc2EUweRkVbxvRo19fT1jTCCcRCSnwFSRlZEGIqj/wpYA1R++3r1yIowzgZE9yuqrx5SDdle3s7JyTlq6tSpdO5cNxKLhfTkVskQqEcIKI35aQtO47ei3zis+WE83PPhuqWOCsayrBQeux2+muoL4vubrnT9XyR6SWkZN7/2HV8sWEt2ZioTTh1Ivx61K2XUZ8JoAUwDRBwVEYaicmYA1wJPAPp/1ZVaaTawLcR1fxdwAXCd31guQ7fUYd+H2L6iajoWvJOTk3O0EUYUKFpTQ6AaBL7M+5LRv49mu3s7Z7c9m+t3ub5uY7bkF3hwLGxYA+06+9KGdOm185kVyHfnu/ModXs4bkAXrjh2r1olwIZMGJf57RdPAkrUspvfq6kZ8AUwGpgXwuoRYVzlt5HI4B1wr3gKuM1PIlV10wm4xW8kV3t5dclaNSQnJ6e9EUYIM2BVDIEIEXh69dPct/o+JzPtjbvcyElt5PtSx8uUN+Glh8FdBv32h0vGQbovhcn2ghKuf+kb5i7dSIfmjbjzjEH0bN+01l6oIRPGBGCM327xLnCf3ztKdyPe4TeA6+8VGcuDJ0BeWXLangvkA1KAyoj+N93D4v+7bCGVlS5+4pJEJBdcEYYkjL45OTmtjDBqba3bQAmGgBcvN/x+A29uepPWqa15oucT9G0s58o6XvK3wuRb4Kc5vitdz7kShmob8pWPvlvGvR/+RHGZh1P2687FR+xea1JGQyYMnepl9P4JGApsDVomDwJKgq/kLW9GsHy04cvr6lC/h9Z/wuxDEoZsGKaSChM4q24IhIrAxpKNXLL4Er7N/5aBjQfyRK8nyE6NX1qNUJ/bqedc6ToOtm32Xel62fidaUPW5RVw9fNfs2jNNrq1bcxdZw2mY4v/GcfDGifMyg2ZMP4JPA48ClxUDpdTgZf93lPjw8QsUP1c4BngQuCxMPuQh9ZbZvQOEzWrbgiEgcC87fOcgL3Vpas5u83Z3Nzl5lo7iYfxmBVXVU6Q156AD1/2xWaMOM6XNkTXu8ooO/W/vPj5YlKSk7ng0D6ctH/PqIcMpYOGTBiSKmb5A+vKX6l1gl+ykBQit9tIioL5nvaTkUgpnGJuteGgZXUNgQgQ+HDDh1y37DrKKOP2rrfz19Z/jaCXODbZsNZ3b8byhZDdHP5xPfTbz3mgjdsKuPzZ2Sxet50+HZs6tozWTRVhULOlPhOGTulf+j2f5PK6oxxUukbra79brcijNOj3kipuAM702yH0K8V4yFaRG2TXkOpJhury6T8k/70FjPDHhYSrkjLCqNl1bb0bAjyx+gnuWHUHXdK78FDPh+jbqB7YL8rP29wv4bHxkL8ddt3D5zXlTxvy4EfznXu/U5KTuOSIvpwwpEeNz3p9IwzldZK3kxSR8lZSWg5tvkr9odQg24Ffg8ghYMe4B9CPXGm1yctzSjaN4f6IbwEtKURR3TKIKwJcRTOgPuRV9Zs/0E/xHf/y9yMJ45IQosXLT6QRRo0vbRsgkRHQ3d1jlo7htY2vMaDxAB7t+Sit0nQmrGdFsRlPToIvPoaUNDjuTDhByg3Qvd83vDSHtdsK6de1JZPOHExWRs2mC6lvhKGNVp5J+/qnXf5kUuqJLPTnj/6o7I3+3zfyE4Uitdf6N3a5uS7yx1VMCVo+crOV5KH8UAFnbZGDPKykIJQEIw8n9anx3vCTS7AxPdTVaIQRKlJWzxCIAIEdZTs4a+FZ/Ljjx5236zV21Y5hOILHrbpJ7jJ44CZYtQyat4JR46D3Xni9Xu77YD5vz1lKeqqLq47ekyP6yymz5kp9IwxJGP2A5v7NO6BmEq3qd9rIFVtR3s1VaT0khaidvJukTiofuCeJpaW/j+BEhiIIEVM7vzQjN9wN5byuwp0hI4xwEbP6hkAYCOQW5XL6r6eTW5rLEU2P4O4ed5Pmik9K8DAeu/KqMz/wpQ0pKYa9BsNltznp0H9bncd1L37D2rxCdt+lOXedOZimjaStr5lS3wijZlCo/V6NMGofcxsxgRCYlz+PixZdxMayjZzQ8gQmdJtQfzykKpqnwgJ49Db47gtIz4TTLoZDjqfM7eX2t+c6SQkbp6dwwwn7cFBfJeWumWKEUTO4VterEUZ1CNnvDYEoEJi+ebrjIaWUIGe1OYsxXRTDW8/Lkl/hwZt8aUNatYUr73DShsxbtpEbX/mWzfkl7J/ThrEnD6BRes3YMoww4rOGjDDig7uNmiAIvLH+DSasnECpt5TRHUfzj/b/aBhv/vaz8M6/fbEZ+x8O/7wWd7KLiW9970gZGSnJjDt5AAf0kZNo7IsRRuwxDaVHI4xQULI6hkCECExeNZlH1j5Co+RGzpWs/bP/d7dEhF3WjWZbN8NDt/giwZU25LyrYP9D+GLBGsa/MZeCkjKO3GcXrv3rPiTXwCVRRhjxWQZGGPHB3UZNEASuWnIVb296mz6ZfXi1z6t160rWaOdAOaYmj4P8bdA1B665k+2NW3L1U58zf8UWOrbI4o4zB9GjbeyTEhphRDt5kbU3wogMN2tlCFSLwPqS9Vyw6ALHpfbYFsdyT497cCUFLsqstnndr6C0IU/eAZ99AsnJcMTJcNqFfPLDSu589wfK3B4uOGQ3zjho15i/ixFGzCENqUMjjJBgskqGQPgIzNoyiyuXXukYvC9qfxGjOynEqoGVzRvhnutg6a/QpDlcejMbew3k6idnsXD1Fnq0zeaO0wfRsWVsY0+MMOKzjoww4oO7jZoACDy/9nnGrxxPelI643YZxwltlDquARZd6frve6G4GPYejHf0bdw7bQlvf7mIjFQX1xy/F4ftrWxHsStGGLHDMpyejDDCQcvqGgJhIDBxxUSeWvsUHdI6cG/3exmYPTCM1vWoakkRPD4Rvp4BKalw0vksGHA8Y577D+vyCjl49/bcdspAXFJbxagYYcQIyDC7McIIEzCrbgiEgkChu5DRS0YzNW8q+zTax7nDu126kjQ00LJ8kS+j7fpcaNkWrruLW+cWMeXrRWRnpTLupAEM2rVtzF7eCCNmUIbVkRFGWHBZZUMgNAQCBu95O+YxsMlAhzBapirjTwMu770Ibz4FMoYfdDgzB57GHR//yvYdBRzTvwtXH7c3Ka7YSBlGGPFZR0YY8cHdRm3gCJR4Srhh6Q28u+ldsl3ZjO0ylmNbHduw31ppQ5ScUO626Rnk/e1Crt/QmR9/zaVTq0ZMOmMQ3drG5qZBI4z4LCUjjPjgbqMmAAKzt87myt+vZEPZBvZrsh8P93qYepupNtT5mjcHHh4HO3Rvxm68svdZPP7TDrzFRZw/IoezDs4Jtacq6xlhxATGsDsxwggbMmtgCISIgBfGrxjPS+tfcuIvrup4Fee01w0HDbh4PPDa4/DRq+BKYsugI7k2eTA/5+bRtUWW797vGLjYGmHEZw0ZYcQHdxs1QRCYu30uoxaPcrLVDmw80Llxr3mqbjdowCVvE9x1DSzVla5NeazbX3mhtDPppcVcrBv5BneP+uWNMKKGMKIOjDAigs0aGQKhIaAb925ceiOvb3ydjmkdHbXU7o12D61xfa71+Sfw/ANQVsSyFr24tvkRrChJZ0j35txyygCaZEZ3J4gRRnwWhxFGfHC3URMEARHG1Uuu5p3N77B3o70db6n26TWTwbVOQSrV1FOT4POPIS2V15sN5uFmB5DsdXPjX/ZixJ6do3pcI4yo4Iu4sRFGxNBZQ0OgegTWFK/hjF/PYEXJCkY2Hcl9Pe4jw5VRfcOGUEOxGfffBBtXsy2zGWNaH8uclI4M79WcsScNIDMtJeK3NMKIGLqoGhphRAWfNTYEqkbg661fc9nvl5FXlseJrU5kfLfxiQXZx6/B609Akofvsnpwc8sjcWc0YvxJ+zCwZ5uIsTDCiBi6qBoaYUQFnzU2BKpG4K0NbzmeUsWeYi7ucDEXd7w4sSArLYEHboYfvoSMdCY3H8ZzWftwxr6dGX30HhFjYYQRMXRRNTTCiAo+a2wIVI3A5NzJPLrmUecCJXlIDcoelHiQ/TwXHh0P+VvIzWzD9S2OZG12J+46ZW/26toqIjyMMCKCLepGRhhRQ2gdGAKVI3Drslt5ccOLtEltw5t93mzY+aSqWgjvPOe70tUF05rswa1NhnH6sN78a2SfiJaPEUZEsEXdyAgjagitA0OgcgQez32cyWsmk5KUwq1dbm346UEqg0KxGfdcD0sXUJrRiLHNDmNpryE8dsbeNG0UvhOAEUZ8vjojjPjgbqMmCAJTN0/lumXXscO9g1Nbn8rYrmMT5M0reM1vZsEzd0PRdhZkdObG1kdzxl8O4C/9O4WNiRFG2JDFpIERRkxgtE4MgYoRWFm4kjN/O5PcklzHrfb+HveT7kpPXLhEGDPehzQXz6b354chJ3HnqQPITA0vi60RRnyWkBFGfHC3URMEAbfXzZjfx/DGpjfIychxIr27Z0afGqPewpe7zBebsXY5m1ObMqnTsRxz7t/Yv1t46VKMMOKzAoww4oO7jZpACLy74V3GLBuDGzcTukzgb23+lkBvX8GrTn8fXn4I3CV8k9qFxSdewWmH7kVSGKgYYYQBVgyrGmHEEEzryhCoCIH5+fO5ZPEljlrqlNancGvXW53stQlbigrhkdvgu89wp2XwRvcjGXTpKLo1Cz2/lBFGfFaPEUZ8cLdREwgBRXmPWjSK2fmz2T1zd57c9Ulap7VOIAQqeNVf58PDt8LWDaxKac7as66j/8GDQ5YyjDDis3yMMOKDu42aYAiMXzaeFza8QFNXU8fwvV/T/RIMgQpeV7EZbz8LXg+b9hlOo0vGkJEempRhhBGf5WOEER/cbdQEQ+DN9W8ybuU4CtwFXN7xckZ1HJVgCPz5db1bNuJ54GZcv83H7Uqj7J/XkT700JBwMcIICaaYVzLCiDmk1qEh8GcEftvxGxcsvoDM5EwnCWGDv3kvhEXgBbZ/9RnJj00gpUMnSo8/h8aDDwxJLWWEEQLANVDFCKMGQLUuDYHyCJR5y5Dxu31ae1qmtiQtOTTVS0NHsriwmJKf55LZrSdJrdooc0hIxQgjJJhiXskII+aQWoeGgCFQ0wgYYdQ0whX3b4QRH9xtVEPAEIgCASOMKMCLoqkRRhTgWVNDwBCIDwJGGPHB3QgjPrjbqIaAIRAFAkYYUYAXRVMjjCjAs6aGgCEQHwSMMOKDuxFGfHC3UQ0BQyAKBIwwogAviqZGGFGAZ00NAUMgPggYYcQHdyOM+OBuoxoChkAUCBhhRAFeFE2NMKIAz5oaAoZAfBAwwogP7kYY8cHdRjUEDIEoEDDCiAK8KJoaYUQBnjU1BAyB+CBghBEf3I0w4oO7jWoIGAJRIGCEEQV4UTQ1wogCPGtqCBgC8UHACCM+uBthxAd3G9UQMASiQMAIIwrwomhqhBEFeNbUEDAE4oOAEUZ8cDfCiA/uNqohYAhEgYARRhTgRdHUIYzevXsfOX36dDp06BBFV9bUEDAEDIHaQWDOnDmMHDmS7du3PwhcVhujJtXGIHV8DBHGGzk5OUfNmDHDCKOOT5Y9niFgCPgQ+PbbbxkxYoQI4wFgdG3gYoQBjYB3s7OzRx566KFkZ2fj8XhqA3sbwxAwBAyBiBBwuVysWbOGqVOnUlpa+jTwD0BXhNdoMcKAJsB7wEHA1toAvUZntPrOxYYZ+IhyB1AMId05X33PdbeGPqTGQIp/juvuk8bmyfS+qf53LgIKgOTYdF1ne9E7Z/vX8vYE+I71vlrPTYHngPOAGj/pGmHg3Ln+OtAPONv/cTVkXMqAYcDtwFhgKj4MGnJxAxOAPsCpQGkDJ0m97z7APcAzwAv+zaUhz7E2S6lmmgMXJsB3rPeVwfVt4BZgfG1MbkPeGEPFTxiIMHKAPUNtVM/rHSo1HHAy8EE9f5dQH1+nsEFA71Ab1PN6OgB9CtwMPFLP3yXUx5emoC0wJAEkDGHSGljmJ4xJoYIUTT0jDJ86RoSh0+e+/pNJNJjWh7bHAK8BZ8lDrD48cAye8SVgALC7X8KIQZd1uov9/IeB24D76/STxu7hPgTa+CVoqVsbetkF+NVPGHfWxssaYfgI4w0/YQxMIMIQSZ6ZQITxsp8w+iYQYWgDFWHcVxubSR0Y4yM/YRzst8/VgUeq0UcQYSz0E8YdNTqSv3MjDB9hSD2jjWSvBFloxwPvAKf4JY3aWGvxHkOHAkmQPROEMA4ApvjtVHfHG/xaGl8qOKmk9gfya2nMeA7Txa+SutFvo6vxZzHC8EGsDbQl8HyCbCY9/O+sE6hOKIlQjgbaA3JBrHFvkjoAaEfgb8CXwHd14Hlq4xH0vlnAKwnyHcsrTO60/wG+qQ2AjTBqA2UbwxAwBAyBBoCAEUYDmER7BUPAEDAEagMBI4zaQNnGMAQMAUOgASBghNEAJtFewRAwBAyB2kDACKM2ULYxDAFDwBBoAAgYYTSASbRXMAQMAUOgNhBo6ISR7o+tUPTnOmAeUBImsHLTU8qQVsBq4Kc67rKnYB6lv9Dc/gKsDON91Ua+3fpRsr5NwII6nrAvzT8/7YAN/jlWwr1Iy67+5IzCbUukndRwu07+QFMlFPwNWBrheHrXbv61shZYAihxX10rSqSob1Bu0Rv9c1wY5kPKbV7fRTP/epY7udZLXS16Tr2v3l3zG8m8yLV6N3/iyWjWyU6MGjJh7AFMBA7z55XRx6VcMzf4w+lDWShK4KaQeyXrk+9+IMjvev/HFUoftVVHC+tfwNX+pGQadxVwV4i5hJR76DpgqJ8claBPhPstcK8/fUptvUuo4yieREFpirFQwj1l71Swmt5DxB5uORZ41k+W//RnAQ23j5qsr/dTVtJrgK7+da2NXpHcD/szD4cyvkhC60SBmzoYKCGl+n7KfxGP5r6uFAVaKrHeX/3vq0SZM4Arw5jj04Gr/IdHEY2yNf/X/20oMWNdKif631Vkrvx2OhBpfSsoMZzyd0D7lA5/2rtEtEpGqcuWIp7fhkoYSvkrgJU76CJgtj99ucD6AjguhNOjMkEq1YAm7VJ/YMyR/iyvnwF/qWMnb5HFY/4NUwnnNLfK0DrCv8loI6yqnAvc5CdV5Zfa5j/VKeWATmf6YP8vnBVbw3WVeO0tP8Hp8hhtIkpRr7xJIgt9ZLlhPIPmW2tGEf8qwvOJMNrXRlUFpili/XM/KSo1vTIOi+hCfV5JyspsoFxTOlBprkW2ioKXlKbDgdKh14WizLPvA4paF0lq/SmB5EPAYuAoYHk1DzrS/x1LOyCSlGQhEtK7dwdO8uNRF95Xz6A1JyKXNkRzJalI7/lxGA8oglQQ8lfAGEAkqT1BOeQu8R8uwujuf1UbKmFc7l/4V5TLo6OTiiSMMwAlo6uqaEHppHq+P0V0oK5O7DqtnOaPKI0I+Bg3kiQwx39alISgj0NFaRIUBaoN4UBgfRXjarNQ0Yk1uCiz7Sf+j06kodNoXSg6COhUXX6OA3Nfft6qe2ZtlDoQKDJap3hJGE9W16gWfy9JQAcVSQeSBpWlNDDHX/tPkTogVaVG0+lcErNO5+dUIkFpT6jxi3hCxO0EP6Hpu9VhJlB0DcG//ZuhvtOqiuZQp22tXaXDCRQdLmb5JWdt0HXlnSU5SiKQdkASgt49HMLQ4W66P5OtDgUBQtUhWnuBVF3693BU1TtBa4iEIXFTEoU2QCUTFPCBIjFvrl/KkISgE1pFRX1ItSHpQievFUGVlNhspl+0q5V7dEP4uEQG2kwquttXyeeUa0anC6UCCbdIjzrfTyRaaJHoUsMds7r6Ui/qlKycQf2DNk+105xJjaaPQ+8ssqyu6IPUAULZezv7T7B1jTAO8UtAk/0Sb/A76fQtIqguN5iw+cGPjzbMuly0N0lFJslX32BwehN92yJJfduSIKqyWSlNiHDZ239qD7yz7EDaTHUY0jqpK4QRPCf6bvX9hkMYek9hI0lUyUWDi1KgS8o63L+/hT3/DZEwpNcWYSjtr+wXwcYxGbC18MSyEm0rY1kZybUBy+irE3awiK6b6hb5DVH6iOuC+K4LVCRyjvJvdsELQSdtfXjlT+KhLhZtyjqJST2nE18oG3CofUdaT6clfRR6luHlJCedsEQWLfzqJeluqypaC1Jn6VCgnGKSHiVF1jXC0IeuD14bqE7XwUWSkeZHUpKkh8qKNkapeKSm0J9avwFnDklWUoPUlaI51nesb1G2xOBvVbdkaqOXSklkEnwoLP/8AWlEkoi+EUnIOnBonkWyFX0zdQUDSVW3hkkYsrdqPV/rXy/B7yJV1Yt+O5UOl2GXhkgYYljZKSQFSLcbXPS++jCkF9RpWaRSUdFCVB8iF9k7ypfvAXkgaLFWp0MNe1IiaPAocEElqjbpaHX3hU4q+mDCKYHbCCXOC8u6ctmS7A2SIrRRiNB1tW6giNCn+clC0ofIvaqiTUOShTbPn/1qAN1GWNcII6Ai1XrUZh9cpIaUXUPqFz13ZUVqKNXRLYs6WGnjlMQoyUMHH6lglZyxLhTNsb4zHfikatPhLVCkgpUDiw59sm/IgF1ZkTOIyFa4BDyF5EkoW5UulpLTRF1Rs5Z/h0gIQ6pyScsiB6X0Dy46QMsOJOO3CDPs0hAJQ4tL0oFUStroyhcRiTYSEYY2iIqKLlMSYYipteGWLyIdEZNOPlqE8S6SICRJVKSSkOpN1zjKeC2daKhFm4kIRkZVbTIXR+NdEeqgIdaT54eyc8oNVB9BcCprqRN1+tRmIpVkVZuJ1DI6mUv0D1wypE1Tm7OygArXulICtrMjKnA+0FrWmpTkIQmksqJ3etzvEKFNQ6dXXTSktawNONN/W11dWNPa1HVgk/OFvum8oJcSCWhN6zQtspSaraqimyVlC5DHkex7UmlpnWh9yxmkIRGGvlM5BUgbIIyCi6Rx2TdElKoXdmmIhKFNXKetyiQMqSvkm6yPTDEGFRV5UagPGZKlpihftJBlnNJCDhgfwwY/hg20CegEVdGpQm56uiwpXAkjoJqRDlgbTV26wUzSneZGagpJGNpUAkVqR0kYcqvWwaCyzU8bhjxPFJcjnW6gSKWjU6dUGfI0qStFhC81Q0WSnk7ZOuCI4DRXlRVJGNogf/SfzIPnVHed60SqTVRrJd6lKglDG7+kLF3FqnevyoVaeMh7UJKTvAZFPEoLLs86qWl1iq+V+7AjADQSCUN2C63bipyZVZuPAAAgAElEQVRyAnYwuWHr3cMuDZEwtNlL9ynpQRtBsGFbm4Q2e+ltyxuzg8GT3lSEocAegRxsVFMfUnPIZVMGt7pwUUvA+0ueQ1JPBRedOJ/xi6A6VYZSAqdsqbIuDMEFOZQ+Y1lH+m1JGPIn1ykz2E4h24UOBZpjXcdamWeYHBYkVejjko1GRCObiE7w2pT17iIeifBV6chj+V5V9SWyEGlIfVY+dkDPLPKrbiMIeB1Jj13eICo1rQI9pa6S1BbvItuS5liutfIKC54DeYxJitS3Lkky2Ckl+Lk1pyJH2TwkRSl4N1CkutQ3rvWivaAuBvFFQhhyo9e61YGv/PcuDYQOgPIkjOja3oZIGBKrtdAChu01QYtELolaQCINGQor85JSH/pwJEVoQQb78+tUow1JG7N8mutC0SlbKriKdJNSKY3zx43Is6i6opOXjKfyqNKpsy5JFoFnl7pMzycJorwdSZuI5lc/2vgqM9JLr6131WFAKg4VecqIjPQjqUVEpI1V/uzxLgHDdkVzHHAlrsxVNvDsWrt6F7mXllfXakOVakfeNRWpYWv7/TXHInNtclItBqudFIOjQ6HmRweGyqK+5QAhFZT2A6kfy3tCiTgVr6M1VBfUcOUxjoQwRK5yCNG7yT08uAQOllpLItywS0MkDIEgLxCJn+X10BXpp0UOWkwy/uljCiwqMbBOodo0Xw1CVpuvNmFNRnXBcGFPSIQNdFqSEVjPLhE94Iuvk5jITRugvJ0C8Rmy0Yg81SZwstIHKsO5vCd0CpFKpi7fTCeRWptn+TnW/yv4STpa6WpVpILQ+4sEpOtX0clVUogIJRB7IF22vGZ0OpNdQzYBGVujSTUS4ZT+qZlOwpKEtAlK7RqQnALeRDpFi0AD/y6jtozZUtcEPIz0zjoIyXVY5PF70Cgy/ss9t/x6j9XzR9KP4qUkTcn2FnxndcAuF6xm1TcQmGMRhL4FaQNkOJcLrdTHwaQglZckDM2/sNgcyQPWcJuAu7RIUXNfvkgqlIOO7HQB5xuRqd5LjgE67Aa+b/2/9gLZ//TvEaWTaaiEoY1AAMtwpo1DUoUWjIxBAlcMG1Bj6EQqFZMMqLJtBHJNaUOVOkKbjTYnqbi0sPRhybtK3ipVBcLV8Fr6U/c6LUsloc1evvqaW+njdZIs7zoYMJLrwwtIHQF1hToWaWgzEZmqH3lLaeFJTRNsfKztdwweLxCJr9gavZ9sGrqT/QH/s0odGfiINPciR9mbNK9VFW1O8pKqa0ZvPbPUUc/59fcygkslJylXG2t5NUMg/kaHnmAXShk+pf/XetZaDpzS5ZotZxG53taFWBu9rzY/OSXou9Q3KKlC3k1a3/KMkyou4AWnQ5BUanovnbID6S8CRmDZePS+Ik+tHfUndbMOfzL+15WiNSzi02FNqlG9o2wwcnmWRkSSdYAEhIPmX9Jy8L3tOvhJAyJHBv27sNC/SQLVQUjrO6K4k4ZKGJp8eU+IIGQgFQnIUKYNQxtBsHir04f0vzp9SPwN9phQH5oseVXolBmwX0i60OKsS0VqFRkslSIiIBlIahA5SLQNVs1IAhMOkiJ0GlGRrUISWOA0rdxCgSLshI/q1wV9fuC5pEaRNKHTdGB+NMfCIDjQS5uJPEZE9CLJqorIR3hpA64uG0Btz7+IWxKu5i4gFelPEbmkouDEmnKCEPnJ9iGnh+Ai4tEmqfWszUTzq29C716dG3Jtv7MOBFrDskdpjvWsUjPLXicSCBSpj5XmRKk/9H6B9S7MpG3QZqnvQe+rtS3cpCHQN1OZarq231XjaW71TPqGgyV8PbOkIDm2BLw7dSBU2iJ9z8FrVe+mf9NhQcSgH+Gm95XUEnEsVUMmDIGvE4rEd4niAlubSPnUCZqIAKkE2zsCi0VkIdaXTUSnMfUR7Pcfj0VV1Zh6VklNWiSSmioKxpJ6Q6oMpQEJ6H/1//p3Fa2L4LWhv+ujEj51zQVR0qTmWM+uudXGV96AqY9FEevaUCua42A8lU5FKhuJ7MG+/3VpnuUB1ss/R5pjSdDli+ZT6itJwRU5ZugdtRkLG+El1VVd2jiD3ydg+NZcS8LVmi6fwkbfseZYhFD+d+oroL6R6koxJ5rfunbo03NqzvQe+n4DpCHSE9np29OBKHCo054kTGTMr0gqFMlqjvX9SmNQnftxtWu8oRNGtQBYBUPAEDAEDIHQEDDCCA0nq2UIGAKGQMIjYISR8EvAADAEDAFDIDQEjDBCw8lqGQKGgCGQ8AgYYST8EjAADAFDwBAIDQEjjNBwslqGgCFgCCQ8AkYYCb8EDABDwBAwBEJDwAgjNJysliFgCBgCCY+AEUbCLwEDwBAwBAyB0BAwwggNJ6tlCBgChkDCI2CEkfBLwAAwBAwBQyA0BIwwQsPJahkChoAhkPAIGGEk/BIwAAwBQ8AQCA0BI4zQcLJahoAhYAgkPAJGGAm/BAwAQ8AQMARCQ8AIIzScrJYhYAgYAgmPgBFGwi8BA8AQMAQMgdAQMMIIDSerZQgYAoZAwiNghJHwS8AAMAQMAUMgNASMMELDyWoZAoaAIZDwCBhhJPwSMAAMAUPAEAgNASOM0HCyWoaAIWAIJDwCRhgJvwQMAEPAEDAEQkPACCM0nKyWIWAIGAIJj4ARRsIvAQPAEDAEDIHQEDDCCA0nq2UIGAKGQMIjYISR8EvAADAEDAFDIDQEjDBCw8lqGQKGgCGQ8AgYYST8EjAADAFDwBAIDQEjjNBwslqGgCFgCCQ8AkYYCb8EEgOAL/ii+Ta2ZaeQUngYh62v6K0/5uN0oLV+58K15TAO21HX0JnGtJbFFDf2v8cGwFv+GfUeLlxt0kjT7/KGMSy/rr2HPU/9RMAIo37Omz11mAhMY9o9WWSdUEzx+hJKTj6Mw5aW72IGMy5NI21UKaXeUkpvOJRD3whzmBqvPp3pk9NJP8b/Hn8/giPmlx90OtPPSSf9pjLKPG7cE0Yw4t81/mA2QEIgYISRENNsLzmVqW+1pOVfCymkiKKrRzDi7mBUZjKzcRll01rQYlAxzn8XDGPY43UNualM/Sib7CPduPUe1w5n+KTgZ/yO71K3svWjpjQ9pJRSdrDj2pGM/EOduvZO9jz1BwEjjPozV/akUSDwKZ++kUzyUckkrwa2unEPP4RDtga6nMa0kYAkii1JJHVNJvmfwxj2VGVDSu1zJEcWR/FIETUVYbhw9dVzAvlZZB01mMHbAp1NZ/p+XrwfJJG0CujpwTPuEA65K6LBrJEhUA4BIwxbEgmBwFSmvpNM8mAv3reTSDrFg+e0QzhkSuDlpzL1rlRST/Pgec2F63Iv3n8ezMFP6vfTmHaIC9cNSSTdWUhhbhppkk5EKqvcuG8fychpkYI4jWlHe/GOSiJp3EhGzg70M5OZKcA4D562ZZSNDthTPuXTj124+njx6tn0TH8fwYhXgghjchJJQzx4nkwi6SEv3htMwoh0dqxdeQSMMGxNJAQCU5jybiqpQ4HTyih7JJnk10Yycoxe/lM+7QDMceH6dxJJq9NJf7iU0p2EMZ3p/8gm+4mtbP0KKAGKk0nemkzygUkkZXnwnD2MYe9GAuR0po9uQpP78sn/23CGvxXoQ6qlPPKmJZHUI420PYYyVBKFnvXjFFL2BE724n0kiaTvhjP8fP1uClO6pZL6nySSXnbj/syF6wM3blNJRTIx1qZCBIwwbGEkBAIijBRShqeQ0r+Y4r9L5ZROev+hDP19ClMudeG6y4t3QCqpQ9JIe7yEkp2EMZOZZ4tMSindlETSWcMZ/rFAm8GMQSmkTCuhRGRz1DCGFYUL5gxmXJRM8sMePMcPZ/h7wYSxjW3ve/B0c+EaPIxheUGE0c+Fa2ARRRe5cJ1VRtkeh3P45pnMlOT0XBJJw4FWySS/W0aZEUa4k2L1K0XACMMWR0Ig4CeMEWmk7VVMcQbwowvXpcMY9tgMZnzixdtoMYtH5JBzQRppD5YnjEwy/72DHQ+NYMSoYMCmMU2Sxb4uXPsNY9iycMGMhDBcuAaUUrpXGmkdvHi/9OIVKTwwnelvePB038KWfVvR6rhkkt8ywgh3Rqx+VQgYYdj6SAgE/CopGbb7f87ni4Yy9HNgnQfPeBeuKWWUPXQoh946i1lXpJF2TznCOCeLrGcLKBg9jGEPBAM2k5mTvXhPAw4czvD/hgtmpIThxTt4JCN/lxE8meQmwFVevLOA8SMZeftMZp6cRNKrRhjhzojVN8KwNZDwCAQII4kkqXd+nsa024ELvXh/SCFlt2SShxzEQUtnMvPKdNLvrogwtrN9tE7yFRDG6UkkHah+wwU6QBhJJB13EAe9H2jvxZsyi1nvu3F3L6+SkoThxr3/oRy6aCpTR8kg78a9LImkFmWUHXk4hy+WeiqJpFeMMMKdEatvhGFrIOERCBCGC5eI4afpTO8odU5rWnfZyMZHRzDiIoFUFWHkk3/5CEbcHwzmDGY8JEN6pIQxnekXJJP8qBfvccMZvpMw5CXlwfOxF+8uVRHGF3yxayml37akZfYmNr02nOGnKvrbCCPhl3yNAGAqqRqB1TqtawiUJww931SmXphCykEePA+OYIQ8oGqdMGYw4wTg9SSS/hUc9zGTmV2Bzz145I01NNjoHSxh+N9jdCqp+5dR9txIRn7ofw+TMOraImwAz2OE0QAm0V6hegQ+5dMPU0g5JIWUgQdy4J/SaQR6mMWsq7PImlRI4QUHcZAT6f0Zn53XmMZPb2XrlcMZfm/waNOZ/mgSSWfI6C3Jpfon+WONmcxUcN2XwEYv3hNHMGLBdKb3SSb5nkY0Ojyf/PnJJB8URBifykPKi3fQSEb+Vtl4M5hxWhppLxVRNGYkIyeG+1xW3xCoCAEjDFsXCYHAp3z6ugvXsHTSDz6AAyo1Ts9k5mUppNxZSulFwxn+jP+0fkY66U8XUnjlCEZIBbWzTGf6fV68J6eRNvJADvwlXDC9eJNmMetfSSTd48FT6sW70ovXlUzyf4BebtzZwM6odHllJZPcr4SS4bJVVDbedKafmETS8x48Ctz7A8mF+4xW3xAIIGCEYWshIRD4lE/3BlqmkvpNVdlbpzO9Sxllu7lx/3QkRyq9Bv/hPx0KKdwnmeSfRzBieTBgU5nax4OnfRppc6LJCjuNaQoqPCSJpDQXrm8O5uB3pjJ1jxRSmgJfD2NYmcadzvR+ySRnN6HJnAEMKKhs8mYys10ZZXulkLIwEnffhFgU9pJhI2CEETZk1sAQMAQMgcREwAgjMefd3toQMAQMgbARMMIIGzJrYAgYAoZAYiJghJGY825vbQgYAoZA2AgYYYQNmTUwBAwBQyAxETDCSMx5t7c2BAwBQyBsBIwwykE2jnHJQxiSOZvZheN0f00EJRZ9RDBsrTX5gA+yXLjc8bhxrtZeso4M9BVfZeaR5zGs68iEJPhjGGH4F4AurNnGtlOTSDo+iaQuXrzLPfw/e+cBXVWR//HvzC2vpdBrygtiL/t3UVFUhBDA3nZBhRRABddVXJGSgCU2IMG2drBAEkAF166odMEurqu7rqti8pKACFKSl7x27535nwkJJEAgeQlJXjJzDkdP3tTPzL3fO+33Y2/3RM8lp+AU4TTniEG47RRe2yjo5QASCUhhCKE3y1H+8miMblAeRyykFSIIu0Yc/FwOfh6A0zh4EgcPUNB/mTDfGomRKxtSrXVYJ25aX2XCtInLaTVpdOhKEMEVyUhe2pB82mqcD/CBS4f+Fx36sUEEbQR7Hy8KSkyYlUEEZ9fc7ThSG4SvDQBpFqwzKGiIg29gYIuEwcEjpW3Lv6/CquMIyO0qVOF4itfUVfy/Bs1vwbIA5A3F0K/qa8cyLFO6o/s4DdqZgrPgK+ISECKYc/Bnh2DIPu+FbZlHpNVNCkZ1j32ID3OccE4PIvgxAVktbtfq0M/zw/9YZ3SefgbOMA7XudUv1cc0aDcHEdygQFlrwRpmh13k8cBwDL8r0gZHTX3FJTAO/j4DO4WDf0BB/8nBOwO4zgGHFkAg68Ab0Idq62qszu6ETvd44f2EgZUSkCrR0KCpQQTfHIZhCyOVkaj3WqztZsHaqEHrJwwHipvb4mUm/lmwKgwYd47EyJIjtXEN1gyjoC9bsMTzmQ8gioGNp6D/DSF0+UW4qNF+N45UZkv9vh7rT7RgZSlQXDWCQUAsC5ZThXqpCTMQRHDQxbj4n/XVaT7ma8fi2HcccIwIIigMNFYKXaagVbphwHgsBSkbWqpNHakcKRh7fTZfCEC4vlwuXHMOx/CyZVjm6IquL+rQrzVgXFLjZa2+wfEhPrzYDvu7FqxXAIwT3tfWYm2nat/KV5swLxqBER9G4uDagA2dDRhXcfBvNmDDNzVLddU3kV+3YInbyOcezraRaPdqrL6Tgt4vbjQPxdCw/WC3VYarsKqrMD3FwMRsYuhluKzem9j1tUEsQfnge0/45RY+NoZh2Bci7iqsyhBOnPzwP5+ClBvbKoNw6/UO3jnRCednAL4iICNrbrYfKj8hGMfhuDc5+B+iEDXgLJy1LdxyZbrGEejwgiFs+azF2ucIyDgT5pDhGC5s+FSFlVh5ngZttQnzuRSk3HI4tMKmkAbtbwEEhozAiPW1vs7PICCfmTBfTkFKauO6p+3HXo3VT2vQ/sLARgzBkMMuTdUIRgihc0diZJV12PYUhGBw8I8o6O5hGCaW7xodVmFVigOOD33wPTccwyfVZCDG6RqseRfAMAvWKZG+NHUgmJVYOTUKUfN88E0ehmFPHA5c9QzjLQJycjSiTziciZRGd4BMcFgCHV4wxLozBf1AgeKu9pWwb8ngI3zU3YT5GQffuRM7zxmN0WJ99aDwHt6LscH2uVg62ImdJ47G6IpaghHHwTdy8K07sXPYaIz2t6cxuQZrnicg13PwIclI3ieUh2rjWqydRUAesGDdasH6r4ijQPlhGIZtaQ9MhGAQkHViKUmBMkWsqQPYE0Dgm4ZuWq/BmvuccN7lg+/PyUj+R20uq7Aqywnn7AACGclIFktV7SJ8jI97BBH8qtro4sChGFplw6u+UC0Yb3DwswBMABDk4H4O/q1YHWgXUNpoIzq8YAhRMGAI89LBClQMugJXeGv6ahmW6d3RXbi9FGvSA+p7sb2Ft5KiEf2LcJFJQMRyS5WhOBGql6XEnoizDGXnXY2rd7bRsdDoaq3ACrcOfT0HNwjIBUd68a/CqrujEX1vJSrFmrNLgSI2KDdbsF7i4E+mIOW3RleiDSUQexgMbI0NtlODCAZUqPZqC7QbLFhPD8fwOgJwqKqvwZrFFHSsAeOc4Rgulmj2hVVYNdEBx3xhNbc9WaBdgzWjHXC84oPv0WEYNuVIXVq9JPW6HfZL/PBX1uyHcPCvASz4Hb8viuRDJkdqf2v+LgUDH/VmYF8xsK0xiBlUe3Obg9O1WPsBgHMsWOIBPqS/A7GW74Dj2wACb27ExqtrH8etPjmzwoIVb8EaOBIjt7dmhzdX2WKPpzu6v+mAI6UCFeNTkJJ3pLyFyW0KehYDW8HBSxUoJ3HwW6MQlVyO8uV++MeFs+5/pHJb6vd38E5nBxxTNGjbQwhVzbYUKBczsOkUNMqEed3hREMcxz4f579KQa+koH840L/GOqxLU6DkGzBmJSNZuJiN+FC91JZPQYU59qENOd0kPuS6oZswQ68xsJUcXHzkDTFh3uGCq78f/qwN2JAb7rH4iId6FBsgBQMf9TZhfklAtu3AjkG1v0yEYKzG6pUE5Czh87k+n81rsfYUDdp3IYTe+ggfXVV7oC7Dsqhu6LYCQF8DxtntQTDEEeQ92POsE84Jfvizh2HYveGOUSE83dDtBRXqdUEE/9yQr/Bwy2qBdOJ52ndUtKa8VVh1jgJFiOQWBjY4BSmHnGVWC8ZyCnqVBev/UpBSx9HTGqxJV6HmhRASPi7ahWB8iA+PVaF+ycCKdmHXebWXcw/TX4fkvBIrhTvbFQysBwU9LxnJ/2uBPu9QRXR4waheRtggjvY54Rx0Ns4urxkBa7HWTkDEqZc4L7x/vAJXHHLJ5F28m+iAYzMBERu5ybWXpMQJoyCCayio7oPvvEtx6e5IHmHipXYeznvGDvtEH3yPDMfwaQQkrAuONRzEzMMG27IQQvcnI/nuSOZTX91XYuW7FHQIARmUjOR/1RdvDdbkKVDSgwieNwIjxFJp7SWpSXbYn/XDP2U4hj/aHjitxMppMYjJrUTllGQkN7lNa7DmEQp6exDBy0di5NvtgVFbakOHFwxxjFFcGrNgHS/WjWufca++fyA2s4uTkSwc3BwyiGUnDdpHHLwvAzu+9sbbB/ggXoX6CQcvCiGU0tDNz7Y0SGrqUn3UeI4LrtsqUPG4AuWOwx1/bGgbVmP1VRq01wwYc4dhWFZD00VSPOEpj4OPpKDnDsMwsdZ+yCAOBjjhfKAMZWNGYMRLtSOtwZq77LDfF0TwuqEY+nIktf9QdRX7eybMjyloJw3aGYMx+NemtmklVs7ToU8Vx8BTkPJGU/OT6esS6PCCIXCsxuonFCi3MLCUZCSLDeqqIC5QidO1JsxHR2DEHeJvC7HQ3hM9++rQK2pv0n6ID2c74cwKIXRhMpLFvkdVWIu156lQNwQRXJCClH3HJCNtIIrbtT3QI1fc0hUv9hSkzKyvDcJ0iFiCY2Dl9c3KaqddiZVPOOG8xQff9cMxvMotansK7+P9/nbYxUVO6oPvrMtwWdWpsHfxbi8C4nLAsUXc2xF/E8tXGrQNIYSWDcfwMTUcqg9grOLgp1qw/jAcw4sjnZE4QkxBxd2kRclIFqedDgpihv4bfuvJwH4djdGHPQFVvV/4gTigokIVPtbrvfwX6exaq/5SMPbftxAD7RMbbDeci3M9Yj2Ugz+vQRtiwRqZgpS11eJyljgNxcHfqP1Ar8bqwQqUVRYscQ5fXNwrXYu1bg6+UIU6wICRUnMJq7U6O9xyxdIcA8uOQcyMcpR/QUHvoKCVJkxNgwYDBnToP52P86uW28RFSBXqOybMJSlIyRB/q56FZViwfhNmV2ywBYW/ahPm5S64pgcQ+IKDXx7JJ6U+wkenmTCHMbBvKOguE6a45R1HQO52wHGmD767U5AiLi6K02FkNVa/REAuM2Emj8RIMZOFOAHUH/1fESZqTJjXjMCI5dnIVgdj8JRoROeUo7zdzMJWYuVTdthvNmBcmYzkNw81PldjdaYTzjmVqLwpBSnzRZz1WJ8UQuhKAMKH+naxnExBuwO4OQpRV3vhfS4ZyX8l4tK3DM1KQApGNc5VWDWZgDwiNr/F8hEHF7agxIb4tDKUPV5zB2Md1okNzE9CCL0xDMOuqvUFqHRDtxkc/F4C8isBKWZgSQD6WLBuGYERTzVrz7VgZtWbiettsLkDCOwgIOJrWBfvPQpKLViMgd0wHMPFxTIhGJfGIvbtSlQuH4Iho8Xf1mJtVLVZkVMsWD6x78HBdQoq7sG874V36qW49JcWbFazF/UBPrhIg7YcgLhrI2yHiecrShzZtmDl7MbuR2vGkRCMdVj3pgLlMgOGWKbad5FxJVaerkIVYhIfQujfKlSbAuXkEEJrCMiY+jbNm71BRzFD4Qudgm60YBWKj7L6/KGvxup7eqN39nZsnzwEQ6ou9K3H+tMNGO9QUAcAMRbFQQOnGE8E5NkAAvdejIv37UUexWZ0uKylYNTq8g/wwWUatD9x8B4cfDsFfS0ZyW/VHhXi3oYF6xILlqdm1lH79zVYIwwPijy6C/GxYP2j5kUaqaNrIzZGhxAaQUA6Vb8E1Zq2MDDxFc0rUflhzQt/LdbGAbiQg/9U+zLfeqyPF8dFQwi5CYiDgIiH+l8/4sdNkzAp4r8GxbJRV3QV9rZOAtBDsFKglDKwz4ZhmOfA/l+N1ckUVJzseXcwBu+o/ftarO1vwZpAQE6loMIm1ceVqMy/GBfXiRepY+pDfNhHgzaIgm4+3NLRGqz5AwUdxMHXDsXQH0R7xfJoZ3Q+Tod+qgmzDwVVLFi/c/AvhmN41YVQGY4OASkYR4erzFUSkAQkgXZHQApGu+tS2SBJQBKQBI4OASkYR4erzFUSkAQkgXZHQApGu+tS2SBJQBKQBI4OASkYR4erzFUSkAQkgXZHQApGu+tS2SBJQBKQBI4OASkYR4erzFUSkAQkgXZHQApGu+tS2SBJQBKQBI4OASkYR4erzFUSkAQkgXZHQApG47s0BsCTVbbjgFcan7zDpLgPgDB7nt1hWtz4hp4K4J5qRv9ufPIOkSIagDCrI5+3NtDdUjAa3wnC5IMwUSDs2oiHXYZDExDGGoWr2uESUL0EhDVkYa1VMFojOR2SQDcAPwJ4XH58tP4IkYLR+D4QVjG/AfAMgAcan7zDpBBeBi0Al3aYFje+oUMACCc/glGVS1cZDiLQFYDwPPg0gAcln9YlIAWj8fylYDSMmRSMI3OSgnFkRlIwjsyoxWJIwWg8amGuumZJKqfxyTtMineqZxhXdJgWN76hZ9dakqryhyHDQQSEM66aJalcyad1CUjB2Ms/HoD4kjmSb2rxu4j3GgDhIlNsxu0z9d26XdlmShe+CcS/BdU8/1JdMznW6naRWK4TgiGWWgSjz+RYOmgMi+etMwDhalW4qxWslGoT+21mwLdyRQSPEgC/t0Q95EO818nNIwCuqd6kPRx38SIUAiE2visB7AFAW6KjIqwMwUkwEv9tkYEcYXxEdQUbOwCxqSsYCadLcizV7UjBSLwQewGokM/bIUe5BuBOAC+0xDMgBWOvYIi1ZOH0RpzqaUgQXr6EcIjOEoNahoMJCI9zIgjPfDIcTECMOzHLEJwEI/FilGPp0CNFPm/1P0HiHSQOTHzXEg+ZFIyWoCzLkAQkAUmgHRCQgtEOOlE2QRKQBCSBliAgBaMlKMsyJAFJQBJoBwSkYLSDTpRNkAQkAUmgJQhIwWgJyrIMSYY3jcIAACAASURBVEASkATaAQEpGO2gE2UTJAFJQBJoCQJSMFqCsixDEpAEJIF2QEAKRjvoRNkESUASkARagoAUjJagLMuQBCQBSaAdEJCC0Q46UTZBEpAEJIGWICAFoyUoyzIkAUlAEmgHBKRgtINOlE2oS8C/KGMwU9mpCGqvu65/ceuBfPwvXesmxH6ZFWQbXRn5/xS/82WjlJ070cvpcg0KwRoIhk4KIaXcYh/GTFj8yaEY/3vZKD2u0naBqpGh4OjBQfzMxI+GZX7uVfRvk8YvEjaQjmooz0vvqqjkSkUhzoBpfN8pdcnqAwvkPJv6CjZfSHTlWGaynYZR/k7n8W8Iw5kySAKNIiAFo1G4ZORIIODNy3guyqHdEDBCyY6x+cJVbJ1QvnjsVdHRUa9VeAN3RqfmVXlxq1icMYwwLLM4okD4JoDtBldOJBRuZlrPcD+7s9PNS3fXZPT7M6P6ai7HUwqUKyzL/A9RuQcgdm7h5BinrWd5ZfC62PEFwgT+UQ27n08/XdXJxqjOTmf57sqvuGKO6DR2fz1F4b4Xr41nmm29q5MzqWK3r1S3QsNt418SPl1kkAQaRUAKRqNwyciRQMCbP26B067eGPKHkh0ZhxCMvLFXRcdGveat9M+KGZs/W7SpcvHYS0HUqw1mvRRL+OdIXeIN5Ke5LShzXC7tmoqK4N3RGfn3i7hrs4eopycl5Osavc4w2L0Ko88+5Fm0/Z4uF2mhmB79VZt6lc8f+iR6QsFR99O9Oy/9dEqwUaO0wmS8K+Hm2OiMJa/U7qc9eWOvISDzNVWFZfFyBNnI6BsL/hsJfSnr2LYISMFoW/0ha9MMBLwFafPtmj7RNKyhjrRF6w6aYRSkXhntcr7u9QVnxqTmzRG/8/kDNDJpk3Fg3N0Lr3Xrmv1zk/H/xXTbPpxcvCJYvnDcCZzyL8D557Hj8ocfqsqcgxASnrlyb37aKQrgcvgdX5NJC/bVaefisTEOi55GVWurfezSX0S5VYIhnC9xvhyUngCTb4lZ4b+aLF8uTKeDfzVRK/+vby0s5qOqysDpHxCwkqVgNMNA64BZSMHogJ3e3ptcIxjcMgbqY/O/OLC9ZflpI2OiHO/XFoz6mJTnXdUVJOoLCvp7uX/X0D6T3vZV5qWfbhF8TAn/1GULjCCj976cmyPw7Gxa0e+X5QA/iauO82PGLNjngKpsSfpZCiPvgWBBVGrezFqC8SUl/ClGyE/g/H5u8mGdJiz+WvzuL0g93wJdwYg1GdCGUM4v5gF2vhSM5uitjpeHFIyO1+ftvsXegnHPOnR1UtAwbiEW/9qkyv5xziwOhV8Q7bDPqQwaWVFjFs09HJA9i8aOcNj0D4KmmR+TVjBOfLTvWTKms8qUFS6nfaC30v8op/wlTdG3Ocq1bbVnBOGAFoLh7ffz24TiFOjaGdGjF+6oycf38rizLRNrCSNPRaUvnLpPMAi+ouBPUsLzTE7XUUIfiU5blF31+6Kx94PQ63XKBzCi/p1wniwFI5yekWkEASkYchy0OwJlizKejIm2/bXCF6wAR4iIxaGaQITfdm536KrLHzQyo9Lyc+oDsPuZa92qy/YepaSXxQOXxqS9vO+0VPnC1PMVTX3G6dJPrqgIWhy8lBPyE+FkbdDvf7X7xFd+DAesEIxK9+Y3mIKTiU09u45gvDR+oGWyVQTkmai0RdNrBIMAmxSwBVEB5617HIHlCkf3mIz8c7c/NSrKFu38nHD+c0xG/hXegnGvE/DzpWCE0zMyjRQMOQbaJYG9MwxlUshkt4KaX4JXudLdGzgJMc6HOR322T6/kRWVeugZBl84rlOlwgpsunqpPxCaEDNu8cIDYe187uo4pz1mvAHzHAL0ZpweFxPrcPp9wR+sUOjm6IylB53QOhLw8AUDL0Rn5N+4Z2HaKE5QQBR+mWLC4ApdSQm9LCpt0fvexRlvEo5zpWAcqRfk7/URkDMMOTbaHYGaPQyDGYOcY/I/PbCBZflpF8dEOd6tbw+j8NErO3XrHLtQt5Mrgwa7IyYt/5HDQRJ3OBDSXXss5RiF8L9Fu+zp3kr/t8QMpkRPWL5vSakhoJsqGHzx2Bgvo/9knH1DKdHASI/oLo5kctkCX0VBxlsABknBaEhPyDiHIiAFQ46LdkcgnFNSNRAKF47r1Eulz1CFX+sPsWmdxuU91BhAfOE4e4XG1xCOcxgxz4tJXfJxo9JXL0lxBSdxxXF2nU3v/LSBlNB6lqT2zjBEWeX56XMoITM0lRDTNO93pS2+W/xdCkZjekLGlYIhx0CHIBCuYIhjqzamPKPryphQ0JoelZE/LxxgFQUZL6kKvdYIBIZET3hpfWPzKM9PexWcnKMq1kBn6pLSmvRl+WMu1lXbm5ZhPRyVkZ8p/i6O1e7dw9gvGN689KGqqiw3LVZGLfNa1/glX0rBaGwvyPhSMOQY6BAEwhEMIRa6EAu7MjoQCOXE+H+4F8dFc+zoTn/eVkHKbNvZGdX3NPz5aUkmrDPKveyzvn99uaQ21LL8tIE6Vd4LcRawmP+cLhnLi8Xv3iXj7ySmNQTAlKiM/G8P1xEV+WmPEkX5m99kV3fLyH9dxN01f1Ssotvnx8Q6xCXCB6PT8+6sTzD4slH67nJ6nBNawHbD4s0Ee++DyBlGhxj+R7WRcknqqOKVmbcGgYrFGQtdLvu4QGUgxZGad5BtJW9B6p+iusS8WrG78p7o1Lz79i7jpI2LjnUurPQGOSy2BgoC4EQXv+k2lRqh0A++YFlW9+vf8oYKUv8QsLDapmmVBjc+4pz+yDkPEkaTVI1cxQmJMi3j1pi0/RvlZYsy3opyqpf5fP4Losct/ehwXHYtGnuuTdHepAqpME22GGABk9HBhPDeuqqcwiz2cFR6XtWx2j2LMgY4bcpXAcPIj0kvyDhcvt7F4z4A4+cjgDOjJ+b9pzX6RpYZ2QSkYER2/8naH4JAWX7G7ZSQK20wJ+tpi/91YJTyRWPPJao+j3Djiai0xS+J3yvz0q8AJVMNBkYAOwCl6rMcgEqJZljmt0zlf+2auqRc7FOUET5YUfAXbrJTOQFh4ow6U6iu4z8Bw8zpMn7xhppyd7wwIVrVQqs5pzGGZlzQc8xLvx2p4yryxqSA6A+ajPXhlIcI5y8Ti7wFQrI4xYpOGfnzRR5lz6f2B6HPEmK+HzNh6WH3W7yLMh6wgJN14rvNWT3zOVI95O+SQG0CUjDkeJAEmkCAzx8Vu9tujyXMoEFF8/VKL9h+YHbC1AfjbD04mRw7bvGShha3LX+EKzbUrZul6MGo8Yu2NTSdjCcJHC0CUjCOFlmZryRQTWDnooyTdYX/OWqHP5dMWe6XYCSBSCUgBSNSe07WWxKQBCSBFiYgBaOFgcviJAFJQBKIVAJSMCK152S9JQFJQBJoYQJSMFoYuCxOEpAEJIFIJSAFI1J7TtZbEpAEJIEWJiAFIwzgu5eMSVQZvR5MGUg4N6imrDZJoCBmzEv7nN2Eka1M0gIExI1pqtvOoqo6HBY7kXBoXOG/qYS+9cvmL98+Jfv70IHV2L5wVK8oLSrdDBlDFGGfCfjUDFa+2PXG1/aZ7WiBqssiwiBQUZA6FkwZxhX+VVSl/bkD/ZV4nh7TuatLTQdHChdWjTX+lRWyXuw0Ya9HQxnqEpCC0cgRsWfJmAE6UV8gnBxrmPgc4DZNo2eCYY3ptdKj/3LwOfxGFiGjH0UCFYvS7mCEzlZVstuy2E8cvIIDJxNO4yxYS3ggeEuXScvLaqqw87mxcU6ntgSEDAwF2RcKLK7Y1LMs0/o2aLLxXScs+f4oVldm3QQCvry08yxCPojqHuMs27H701h/eQqZ9LavJktekNrbB7xAiDI8ZJFNhJsVuqacwyn52Wv603umvXLQpc8mVKddJJWC0Yhu5GuHqN6ShKUqpVdblnFtdMaSV0Xyivwxt7uiXI/sKQs+0nl8/h2NyFJGbWEC5Quvu5Ir1A1C3olNW/xzVf8tHNeLK+zhKKdtTHlF4LbYcQWPi79zgOxZlPZctEO7viJoTOyUXvCc+Hv5i2MzdIe2yB8yCjo5QuOb00VrC+Not8VtfXuiM2qPTxhxjCOExjKLeWKcgZFk9P57MN78sfe7HPY7fYH9jrTK86+7zKY7Xg0EzQ3+7duu6DXtw8p2CymMhknBaAS0yvy0M4iifmoErddiJ+Rfs+9LZe0Qtbw44X1CyUDVxk52ji6oMjgnQ+QQEH3LCd3IgFdi0vKqbDIFl6afFrLwT8vib3UaV3BV7daU5Y9dqSnamabJzorJyA/Lu17k0Im8mu5alDZLpbjFoZAxfkZywU0j2h4aViMY3meu6oGoqE8shopYppxNxi8K1LRyT0Fqrk1RpyHEUxzjDrZFFnk0mq/GUjAawbJiccYdLqftobKKyomd0pdUfW3WhPL8tDucNu2hQMBMi8rIX9yIbGXUNkBgz6IxAwhRPyaEvBKTvlcwyvPTrnfZ9ef9hjklamzeo7Wr6V2cfnOU0/ZUwBcc50jNz2sDTZBVqCZQkZd+GgNfD0bmRYM+4tXwFZhRXlsw/HnpQ+1OfY03EJgfk7b4ptrw9iy67k82m/4qM3CnKz3vQQl2PwEpGI0YDd78jKddDu0v5RWVIzqNf2llXcEYN86u04WhoJEVlVEwtxHZyqhtgEBZXupdMS77fbu8oTu6jt/rYa8iLy1T1dQ5QctIjU2rawOqbOF1Fzod9hWGwR51puVNaQNNkFUQy4jZo3Sv2/EPEN4jaJal0MpoYuuifsqYWVZbMCrz0653Ou3PV/qDB/l131Nw3XAK7X0CMj86Le9mCVYKRlhjoLwgLc+l29MrgoGzY9MLPq+dSVlBxnU2VVlqWNZ90al594RVgEzUKgR2LUy72GmjrwRN638hPy7rPmnxr6IiZXmp9ymKcpdGyVW2MYveqDPDWDRmsKpp603GlkSnFaS2SsVloQcR8C5KmwxC5hCYV0RlLF3Fl07sVsmC6w8UjPJFaXdER9sf8vmCN7nS9lr+rQneJWMGc0tdTQl7OSptcZrELAUjrDFQnj8232VzplX4jLNixy+q8mJWE2oEw7Ks+1xSMMLi2xqJfiu4dpALttcJIQFuhK6IGr/0m319mp92v0LpnYySq2IOEIzygtTzVUX5yDD4S7EZ+WNao+6yzLoEtj2XluTUyEeU8tei0gtuE7/yZRNjK0Ohj5lllUUnlFxAhq4zxd/LC1KnRjuc87y+4KSY9LwFtXPavWjMYEqFYPBX5MdAXcZySaoRT523IPVZl80xqbwiMKzThII1tZOW543NcNhsi4KmNTMqNW9OI7KVUVuJQOWLqX/kOv2HShXNHzRSO49fvK52VSoLUmcqivagabExUWl5VX4zakLF4rEjdE3/wDD4E67URZNbqQmy2GoC/L1bbRXb97zMKTmdsMpLopzUA280gR3dKyzzPQ5eRi3lCpc3ejeZ/ERwT0HqpFin/dlKnzEtKq2u3/Y9L45JoZr6ASH0uejURXX2Nzo6cCkYjRgBFYszslwuffYeb+X4zulLF9WZYeSl3ua02R7zB43rYzLyX2xEtjJqKxD4ffHYM+2WshwUsSbnf+qUXvcDQFRpz8KxN0U77c9UBIzJsRn5T9T5QMhPuz7aZX/eVxma5DrgC7UVmtPhi+TLxvXyBthnqkq6mqb1PxCqcjAOrugEOIaAWyCkFIwvjs7Iv3/ni2NGdolxvl8ZCD4elbp3NlITdi9MvdKmq69bjN0bnZaf3eHh1gIgBaMRo8G/KGMw0ZW1AcPM65SRP6GOYCzKeAvASJuinGZPe/F/jchWRm1hAuIUDVWwDKBRMI1rnOOWfHyoKpTlXztQV+yfhUy2NDYjf2ztON4XU19TbepIf8g4u8v4Jd+1cBNkcQcQEF4N7TYzjXCawMAV8TMl3CQg0ZyTay3wIAhep4ytiU4veK2yILW3xekmxuGJDdgH174B7i1IvUdX9OxKw7ysS0b+OxL2fgJSMBoxGn56/CJb1+jubyoUQzXFSnam7n3RePPHXeuyKy9V+I2FMQcISSOyl1FbgMDu59NPt9tJgcXR3whZEzv1U5dtKyTRUVEAKQvQoIP6hRtWURW+bJRS5rct1xT1css0r44Zt1h8FGBPXnoKBV3JYL4eW9h/NMnOrloXl6HtEeDLbo6qDPk+s7i5JzZt8Xl1PvLyUx+x6+rtgZCVHpteUCB+K8sbcxagrgJnP1nBbcldJq3ad+u/7bWu5WskBaORzMvz0s6jlLzGwaEqyhuGZTo4o6MVgs0m+CWd0gsKG5mljN6CBCryUx9xdY253burIgBOfiSAChC6two8CmCvRVdvmIq/BPKuOc4g+grG0UtV6TJuccY4ruRAAIp1ZWzqkjqHH1qwKbKoBhCoOiVlBb+wuLUnxlIH1b6gV56XfhzneJkQnEQIxFHcCg56BWeWnVDzspi0l/f5ZW9AUR0iihSMMLq5PC/9HELZOAL1eAZmEYbvSMB6IWqSXJoIA2eLJgkUpA43GD0fRDEBpoETCkK4qIRCmI1Z+DpqXN0N7t3PX3u6btMnEIqTTINTAvoDpcEXXOkvf9WilZeFNZrA9qdGRTmjnbdajAVigo4nDzQ+uGf+NcdQu/0mDn46pUwDU36ExRZHTyhY3+jCOkACKRhN6GQ+f6K2adMmnLFgk9GEbGTSCCHA5w/QRFXJJNnfEdJlDa7mVxMHaPY+/cgp2csPslbc4Ew6QEQpGB2gk2UTJQFJQBJoDgJSMJqDosxDEpAEJIEOQEAKRgfoZNlESUASkASag4AUjOagKPOQBCQBSaADEJCC0QE6WTZREpAEJIHmICAFozkoyjwkAUlAEugABKRgdIBOlk2UBCQBSaA5CEjBaA6KMg9JQBKQBDoAASkY4XeyHYAwQPg9gDpmscPPUqZsIwSOATAagLAd9Z82UidZjeYhcAGAEwEsFW4xmifLjpOLFIzw+7orgF8ACDPndcwjh5+lTNlGCFwN4B8AbgDwQhupk6xG8xB4DEA6gNMBeJony46TixSM8Pu6C4CvAQjHOlnhZyNTtkEClwJ4G4Bwz7m4DdZPVil8ArMBXANgCICS8LPpmCmlYITf71IwwmfX1lNKwWjrPRR+/aRghM8OUjDChxcFQDjOWQLgzvCzkSnbIIELAawAcB2Al9tg/WSVwidwf3W/Ct8Y28LPpmOmlIKxt9+jAbgAsAYOAwtANwArAbwO4C4ANmHItIHpZbS2S0BYK70EgHCoc0v1kpQ44CBDZBMQJuzFc3s3gCsAXAWgGFX+UCI6CF8uwsmTvyVaIV9we1/yj1dvhAUbCF0MPjHQxLKU+P/fhDuFBqaV0do2AfHRID4gnADEeNgt+7Ztd1gjaiee1e7VH3aiX4Vbgkh/B4pxOgXAgkZwCDtqpMMKu+EHJLwSwB+qX/4NzVMMPvE1KoQi0r9SGtrmjhJPiIboW+H/Qn4ItK9eF+50xUxDbwdiIXpGvMPfB/B5S3STFIyWoCzLkAQkAUmgHRCQgtEOOlE2QRKQBCSBliAgBaMlKMsyJAFJQBJoBwSkYLSDTpRNkAQkAUmgJQhIwWgJyrIMSUASkATaAQEpGO2gE2UTJAFJQBJoCQJSMFqCsixDEpAEJIF2QEAKRjvoRNkESUASkARagoAUjJagLMuQBCQBSaAdEJCC0Q46UTZBEpAEJIGWICAFoyUoyzIkAUlAEmgHBKRgtINOlE1oJIGJ0OL7xifrUfqpHNxlGuY2yuj6oplFPxwyp4nQEo9NPIMyOoAopAvjbA83+QZPluefjSy5SdET5yUmqVQ9C3bAKrc+L8oqKjoow2zYk/SkETSWOlgl21o4vXBDkwqViSWBWgSkYMjh0KEIxM+JH6FQZSoHH0YoCRBOfIyzboSTX6GiwM/9D/827bftNVAS5iT0Y4Q9o1DlHMJJFCFkN+e8M6e8nHL6VJmvLGdX9q4W8Q3tznHfpMVozxCdILgj+IQn0zP5wM7rPaf3hXabfYXWSYPxu7GucHrh0A7VwbKxR5WAFIyjildm3pYIxD0Yd5GiKy9VGaQHpgbN4Jv2kN0wNTNBoco01aWmmj7zVW/Ae32NCLhnuwdywh/hhL8cCoTe1m16mcWt7qqmPqg61D+HKkIPlWwqycTyKguoRzUkzkmcoKjK8xYsCwZ+8HN/yvZZ24Vp/b1hFJSE/0t4lup0PFWoYpnWO57pnsuOaqVk5h2KgBSMDtXdHbex3XO793JYjnWKpvQMmIErfs389aM6NLKhxtvjF+gufXzIG5pVMrNEuPJEz3k9XUqlwrdmb/XVjh/3SFwXxVA+JSC6z/SdXefF3XDM5KTsk7TvT/rewugDBGcUlJNGnaR8//33JrL3OvZKyk26gYM/aVnWPxUoJzOV3Vw8rXifz/G4uXGnakR7l4F5CCHnCq+BRdOLhDMoGSSBZiEgBaNZMMpM2jqBxNzECaqmvhAKhB4uySqZeqj6dnuwW2+X7voCHJVBM3j+tpnbdtTbLg6S9FDSCs746UEjeNavd/7qaSyDYx44Jp7pbAMj7H7PNM8LtdMn5SSlKU7lAbPSnFiUWfRBjWAQQhaEWGiGytWLOfhOT6ZnVI0fl6S5STdaxLrfolauBu0hyuj7v8z45eLG1kvGlwTqIyAFQ46NDkEgbk5cvu7Q00K+0J9KZ5a+Vl+jE+ck5iuakmZaZkrxjOLV9cWLy47rrzrVLzjjhd4t3qG7nmj8PobYH1Ht6mZu8GmF0wsfql3WMbnH3Epj6OOh8tCfPdM9/9gnGAp5LmgEMzRoLs75PJOaKVtmbPkM2aAJtoT1AHaZxJxn02wbiElWSMHoEMO7xRopBaPFUMuCWo2AOOXUL/E9Sukwi1mDizOLN9ZXl4S5CTmqXZ3OTZ5eOLVQ+PU+OGRDdzvcBUQjo82gOb4kq2RROG1LvD8xidroZk74lKJpRY/VzqNfbr+/UAd92vSZVxXNKHqjtmCErNCNjLEPVajfEUL+7pnhubvvg32Hqqq6iplsrGEzvnUojv+QkBSMcPpFpqmfgBQMOTraPYG4R+Ic1KDvE5BBhJLziqYV1evOMnFu4oOKXZlpGdYNBy4TVYHKBk20J96rOtU7Q/7QkyX+kttq9hgaCzIswVDJcwYz/lIyteTZxLmJrxNCehbNKBoUPzv+SUrpyMDvgf9Te6jH6rr+TxKUgtHYPpHxD09ACoYcIe2fwCgo8WfEv60q6kUhK5S8ZcaWtYdZknpEsSm3G0Hj2pKsklcOjJeYkzhL0ZUHrKC1uJJU3vz7jN+94QI8rGA81O8maqPPHDTDEIJhGreUTC95Kj43fpzClKcZYZMIJXcwxr4vmVEyJi4n7izNpn0uBSPcnpHp6iMgBUOOjQ5BIC4n7u82h21yyBsaXzKr/iUk9xz3u5zwYYyw80pmlHy1D47YI3AmTFd1dQ4LsTcqfZVpO7J3VDQFXrVg/MI5v61oRtHjdZak5vb7C3UdYklKJc+FjNCtpTNKnxQntWiAroCG4ymnGmd8tCfT827fnL5n6zb9UykYTekdmfZQBKRgyHHRIQi4c90XgmCFZVivlcws+dOhGl31oqX6Bm7xjeZv5sWlj5b6a+Ilzk6cQm30YYtbr/gs341NmVnU5Nnnnj4JulP/kXDycGFm4azadXLnuGerTjXrUDOMGsEQ8eNz4mdpuiZmPKtcAdcl32d/H5KC0SGGdKs0UgpGq2CXhbY0gT7ZfZyqU12q2JQrDJ+RWZpVmlO7Dl0e7hIfZUW9q6jKcQhgdOHMwreqfl8GJX5z/GRVUXMYZ69a26zrawvJge3oN7dfLCd8MgcPlfvLnzncLXB3trsT7PgcDOqe7XsG7Hlsz54qEbg//hhFU1aqDjXJDJlXFk0relP8XdzDILVmGOJvfXP6xqlUPTNoBP+3bea276v/JmcYLT3AOkh5UjA6SEfLZgLiGKuiKwtAMMwyrFc44+tURfWBI5FxlgGCfpzw24unF/+9hpfYD9B1/XMogBW0XqWE/goGW9XvChTO+U7Lsv5eMqNkq/hTv7n9EjjhhZzysordFSf/Pvv3Xw/DniTMTbhLc2j3Wn5ruUWt9yinXbnFhytUOU6NVZPMSnNU4dTCV6vyzul3M42mTwXLg3eUZJY8Ul++fXL7nOuIdWxke9hHhTMKL5B9Lwk0FwEpGM1FUuYTEQTisuO6KHblDhCIG9BdxWufcBIkIJtNauaWTC/5sHZD4nPiz1CIkqMQxWCcqYQTbd/vKggz2O+Ms6nFWcW/VM0O5sSfqRDlU074i57Nnr9iAYzDgek3v1+stdu6n6jkMmYxOwAhQM9rVCukNvpXK2hlezI9n4g8xLIaVejthmk8VTKjZO8M6BChz+w+J+gO/XESIl8Uzii8MyI6RlYyIghIwYiIbpKVbG4CQjionfYmnOgcvKw4s7gIZK8JjgMCQTaUAVsHEAwA/L/66zwzjq0OvmnBJrPmtnVibuKdYLjFYMaQrTO3Htr67SEK6TmvZ5LK1VgSIjtK7yzdUhVlIjTMhwlSbf0KqKoLAHaEo7xkwMQB6qbdm1hL2Lhq7r6R+bVdAlIw2m7fyJpFIAF3jvtvjDN7cWbx3AisvqyyJHBYAlIw5ACRBJqTQDZUZEPMOGSQBNodASkY7a5LZYMkAUlAEjg6BKRgHB2uMldJQBKQBNodASkY7a5LZYMkAUlAEjg6BKRgHB2uMldJQBKQBNodASkYYXZp3P1xx1KN9iQgLBgIbt2Wva0ozKwiM1k2aA+tR3dVVTtRTnUWYL9uzd76e32N6ZbTLVpnen9FU6IpoxU+l+/HHX+t3xZTQnZCP1M3e6tQEVAD27ZP3745MkHtr3VCZkJnw2X00u16J3GnQ2Vq+e7Abs+e7L03vA8V4ubE9aeE9gIDJxbZ6rnLU1hf3P7Z/WNCttCxXOMualCvL+j7qan2rlqV+Sgo3U/uoUAN6wAAIABJREFU3l2hSlfFpkQTi9jA4Ldg/XY4h1W9snu5dV3vCwpiBaztW7K3/Fgv39vjHGo39XjLZsXAgs/r9/58uP5oVR5toHApGI3thMdh6+vvO0uHfgOzWDQRQSfbzYD5cMmskqcam10kxo+bG3eRQpWbCcgxnPGuRCEEBHcXTS169lDt6Z3T+0Qbtz3FwQdycJMSqoDjCwp62y+Zv3xXJ40wxfFz/O2KptzKOe8MC4SqdA8z2HxPkSfnSBfh2irPhJyEP1OFZnKTJwq3rlV3KZi4K45/G6Yxa8usAyzojoKS+MfEmUQhNzG2d5xRUHGp77HirOK/17qbUdXkhDkJA0DwCOV0AFc4I4xQDv5pkAVvqzEZ0lbZ1Psyvz/uWFVVXyAKOZmZrOr+CaFEJ5TsYJy96PF7HkY26rjOTcxJvJkSOpVZrBsAQimtYGDPeRyeBzEZwdpl9c3ue5xu0x9hhA0WfyecUEbZt7AwrXhm8ceRxqsl6isFo5GU43Pjb9c07REWYssAPMpM5qIavYdQcr5pmVcc7gZuI4tqs9Hjc+PvpJzeQjj5DyfcpjrVc62AlVk0raiOfSbRgD7ZfbqpDvV1CjqQgU23uLVWJer5YMjllP/gg+/S32f8XmVWo+rFl5swSlGVZZZlfcgMNpsyaim6Mo1o5HIzYE4qzipe0GbBHKZi7rnueznllxBO/sEMtoEQ4qMKTeaU3yXsTjGLXVySVfJlTRbuue5Jil151jCMN2HhIUKIBoJZlNBhBjNSS2eULqmJ2z27ey+Xw/UeOE7mnN9OdfqxZViDFaI8bsH6SPfrl/2c/XN5pHGLz40/BhamqIr6AzPZVyY1fSpV+3POJyu6MpgF2TRPpmefp8LEOYl/Igp5lRG2ESbuJRbxcZ1PVhTlGpiYXjijcF4NA+Gr3c7sr1BKLzGYkck5f18j2h/B8RgnvMTSrJGlU6ovUEYauKNYXykYjYCb+GBib075p4QSr8KV837J/KVMJBcDW5iDsCxrK9f5OaVT9ls5bUT2ERO17+y+XVWu6p5Znl/jcuMuttlt77Igm144bf8DWdOYxDmJ0xSnkhvyhyaXZpY+sU8Y5iZMV+1qTsAf+OvWrK1PV4nLQ3266UzfAIJOFaxiQI2QCF/bUVrUP8FRsZvtPrMsq2x3xMCqrmiv2b26c437fpv2W2XturtnuzOogy6yDOsBz3TPXeK37rnde7mY65/C3WqgLDBk25y9vsV7P9A7UVf0L0DxU4AGRtbkFTcn7gaby/ac6Tene2Z49r0UE+YmZCoOZY7lsyJTaDnEzJUf2Nc97++Z5FSdG0GwwxFwnPd99vcVYsnTRV0bwdDTH/Kfu/2uvUuY3W/uHuWMc66Fgl4mzHO2zNhSKv7unuu+VnEqL1X5eJ++38d7wtyEG3WXvsAKWncVTi18INLG2dGurxSMRhB257qvU+3qUjNg3lM0vei+2knjc+IfUhX1DmawYZ4sz5pGZBvRURNzEy9W7eqhBSMbNMmR9BYoBoWM0NlbZu5fS+41u9dJDtXxL4tb/yieXnydeDHE58RfbouyvWn4jSc8Uz2Ta4OJmxM3TbfpuaZpXlY8vfidiIZWq/KCg53avwDwj6LMogzxU2JO4lhFVxabIfP24hnFdVy3JuYkvqjq6jjDZ4wsnlW8csDEAdrO/jtXc8JPsYLWqfvMigAQ+2yqTf2GM/6pp7PnIkw6vF2riGE6D65ElviZMOtS7iw/c9fkXeXuHPfZnPN1lNMXCrMK/3rgs6nZtTtMv3lNcWaxWBmAO8e9lFByjeW3ziq+u3hTTXx3trsXcZIfOeM/+RX/4AMFPmIYHaWKSsFoBFj3Q+4cRVemh/yhq0pmlFT5Wd73xTwnYaJqU+ebIfNvxZn7rZ02IvuIjJqQm3CpZtfePtQMQ3z1RfPoj0yYxGvzDtlze63N3VFQEgYk/I9SqgTMwFnbZm7b4c5136Y61cesSiu9cEZdf9rCZ7XNYVtjGdY8zwzP9IiEdYhKx8+Jv07V1KWWZWUXzyi+t/rr915Cyd0hKzR6S9aW5XXG2byEv+kO/VGzwvxbUWbR3+Nz4vsoUH4hhHxaGFs4orYouB91d0II68FhDwVC5x7uUEKk8Ow5tadL7a5erUB5nnP+eElmyTRR96ScpDSikHzTOlhkE3ITJmp2bX7IF5pVklkyu//j/W1GpfEVKMAZH1ycVbx/xpoN6na43+ecnxMyQ6ccbnM9Upg1Zz2lYDSCpnue+0VFVcb7vf7ztt69tc6mWL+cfmOJShZblnXQ7KMRRURc1MMJhlhi0kztM3CUkiC5sCi7KFC7gYlzE1cRhQy1uHVcyfSSze557myq03sCvsDIrVlb61iNTZybOIgq9GOLWXnFM4rHRRyoQ1RYLFPZFJtgcKwF64KSqXv3MNw5bmFefbKpmpeU3lH6Xu2kSfOSRlONvmL6zAc8Mz139X247x80UxPLVy8XzSgaUzuueDGaAfNtcJwSNILnROrLr/dDvQeolvqkylW7BctOGOnLVf5Usa/4XmSjakzFz4ufomnawyzIJhTNKFpYm4Ow8ktUsiIQCjz6a+avUxIfTeyNIL7kjP+7OFR86YGmXJJyk54EcDMz2BmeWZ6v28NYa642SMFoBMnEeYkFqqqmhryhs0ru3r9BWfWQP+y+hoK+XLUWnbl3LbojhMMJRs95PXvYTfsXIPipW+duF2+atKmOqW93rvtNopLLg0bwhK0ztv7PPc89m2gkKxQ82O+2e557IOX0E27xlwqzClMjna1w6KTb9SVEI1dahnVTcWbx/Jo2JeYmPk04uclSrItKppZ8UEcwcpIupzp90wpauUWZRTOEvw6VqMIJ06KizKLxdbgsg5JUmCScLw20mDWwxgR7pLHr+2Df/1MUJUfhio2D9+CEH0dAlpimObNmCc6d485S7Mpso9JIL55ZXFC7jfFz4wdrmrbeClpPeWZ6bun9UO9EzdK+YIx9UZpZesWBVor75fbLAcF0y7AGeWZ6Po00XkezvlIwGkF33wyj0n/u1ju3Vvko2PeQz0sco1BlCbOYnGFUQ6mZYTDKShSfctGBMwx3rvvDKmdGAeu4krtKNrtz3NnUQe8x/eaI4hnFK+vwfSBxENXpRotb+ZE+w+ie3T3K6XI+ThU63jTM+0tmlNxTYx5dtDlxbuLjhJBbTWJeUjr9gBnGw0mjqEKXmX7zQU+W586+uX3/T+Pa15zxpZ4sTx0hPSn7JN1v97/NFX5aMBg8O1JnGLXHQd+svl21WO3PRCHPWtx60/SZY7Zmb/Ul5iTeodiVh1iQjS+aXrToAMEYqena+yzEHivKLLpdzDBIkHzJGDv0DGNu0uNQcCvjbIBnupxh1GYpBaMRgpGUmzRPsSlTg6HglSXTSqrcZtYEcbpC1dUFLMimFGUVPdqIbCM66uFmGF2yu8S4HK6PCCecBujQouyi/RfURkFxD3D/FwQ2v99/5m/Zv213z3P/TXWqj4a8obTizOLFdQTjwcShilNZw0P84cIZhVMjFZo7223ndv4ktdHrDdPILp1WKg5P1DkJlJiTeB8l9C4rZI0uvrP4wD2MybpD/3vQF5xSMr3k0S7ZXeJiHDGbQbCxKLbowgP3MIhJ1jLGogzFOGfr1PovVkYaT3eOWyxZng8T5xTNKvrGnePOoApdZIbM24pnFj9eZ1b2UNINVKfPmT7zLk+m5wH3Qredb+dfAbDK/GUX1Lmot3cP412Rd4AFTtmW1cEu5B5hIEjBaMSTkjA3IVWL0gpYJbuzcEbhg3UEY3ZCjqqp003THF6cVbyqEdlGdNTDCQZGQYn/Y/zbqqKeZfiMs0uzS3+uaWzf2X2P01X9P4yzNzxJnmsxGlb83Pgr7NH2N4wK4/GiGUW31flKnBN/u2bXHmF+dlXRzKI6Bw4iBuDtcMT1intMVdSJzGS5xYHiWYcyhZ6Um5RONZpnBI3JxZnF+44iV80+chKfV+3q9SF/6MKSzJIPkA3d7XCvo6DHM8JOLppetK2Gh7glrirqNxasL0tiS+psiEcMs3oq6s5xvwRgNOPsguLM4o2J8xLPEeLIOX9eLDvVeTbnJOSqDnWaUWlcVzKr5GXxm3u2+xXYcGUoFDp7a9ZWsQdUFXpm9+zhcDr+RwjxlFWWDT6cT/ZIZxhO/aVgNIJa35y+cQpRPgHDThqg59QssfR5uE+8jdk+5ybf41f9Z3ako3hxc+KG2Fy2tSzIbi2cVig2C+uExNzEmYpNeTBYGbxpy8wt+9fpZydOUZzKw6HA/vsZ4p4L1ehGBqbsMncN8M707hSZict/ul3/F6EkZPiMAaXZpbsa0W1tIqpYhrLr9rlUp5MQxBzPLM/d9VUsblZcXyVa+YaqdHOZXjZCHBsVcavvZ3zFOS+tpJXDf5/xu1f8PX5O/E26U3/GCBh1juH2ndP3dpvD9ohlWLd6pnkO6ps2AeYwleh/a3/bz0/8XOd2toje9YGufV2qaxUBiSUBMqgou6io89zOsbE89jNosBuWcX7NfYuqjf9Kc53AFCKhQVsztxaLPMSpKuqk+YbXmFs8szirphrxc+LH6VH6Qu7n9/0y/RexVChDLQJSMBo5HOLnxM/SXNoD3MeXm4p5H2fcSUEfVlX1PDNkji7OqruE0MjsIyJ63ANxfVWbeqs4rsnBj9Gc2qVmpfkpKD6HuGxl4qWimUWfi8aIk0C6qr9LFHI8C7EZLMjeUW3qhVSjc5nJfmMBNrwku2T/Te+5CamqrhaYIfNDQkmWuOnNOHtAcSiXWgHrFk+mJyLNryTmJN6lRqv3mV7TpJwuBVDGKbcJRoQRu8nNT0uySvaZVknISahaegoFQm+qqnqXwQw7N/lcTdeSjZAxsTSz9LmawSKExMmdKwkl8aZh3kEUskKBcjnRiLBI8K034B0RiV/KVeZUCE3njH9gMvNrToVDde1sAGMUVRnALS5m+rNrlvTic+OvURTlZWaxDdSk0xhlFZzwOzVdu9YMmvcUZxbvuzslBNylu14jOhnMOJtpMnOZxrTzucofJxbZHfKHUrbeu1dcZNhPQApGI0dDt+ndop1dnbOoRW8kCglxcMo4Y9ziD5XMKnm4kdlFZPS4uXGnUkrfIoREEZAQAD/n3Cb2I6oEg+E2T6ZHvBSrgjj6qZrqk4SSk7nJKwkl0Rz8OwvWHaUzSsWltf0hG3q8Hj9VUZS/1Zxe4RZXGGfPRoei7/8++3tRXsSFhNkJc6idXo1glY9uOzjUmkYQjeg8yN8qmlU0qeZvQ7KHqB6bJ5srfCLhxKoeZ+LnR4t/KX74QJtaiQ8kDiIamUc4OQkEFaBwccK/CRmhO2ovuUQSuH65/S5lnIkPBAdnPCjsaYHAAY5tHPxpzybPc1iOOuMhcXbiFCiYTlAVWXCzg+C5kC90r9gcr93+xPsTTyQ6eYRQMhAM4ga+ixG2GRzixvzaSGLVUnWVghEm6bgH405TqHIsocQyifmf0umlP4WZVeQly4beK7ZXH83QFEooC6pBbjNthCu8ajz5DN+OmuWSmsb1m9EvNtgl+EeFK91BsLPcX77pcFZB3Q+5T+AGP1FYHOUW/6F4ZvH3kQdqf43FAQDFqTijjKi9G9yu/b+xSkaJQfx1DgVU/xz/YPwpVKXiGCmDhR+KZhb9UB8Hd7a7E3OwAcK6K2Nsh9fv3RSJM4t97eMgxzx0TPeQGUpUoHSFApjc3AUNP5dOqX9ZMi437liVqydzwhVq0J8KZxV+Wx8zcbzZZredISbD4NgT4qFNW2ZuqVoKleFgAlIw5KiQBCQBSUASaBABKRgNwiQjSQKSgCQgCUjBkGNAEpAEJAFJoEEEpGA0CJOMJAlIApKAJCAFQ44BSUASkAQkgQYRkILRIEwykiQgCUgCkoAUDDkGJAFJQBKQBBpEQApGgzDJSJKAJCAJSAJSMMIfA4JdJwDC1k2dG6ThZ9nuUwpmMQBMoOpmrQxHJiCYRQNgACqOHF3GqCZgr74eKSwkW5JK8xCQghE+x84A1gtfzACqXGvKcEQC4n7z2wCEael242b1iK1uWgTx4hN+qLcDuKFpWXWo1DcCmCecRwH4X4dq+VFsrBSM8OF2AfAdgCXy5ddgiFEANgD4DMBfGpyqY0cUgiF8Pwiz5aM7NopGtV6Yx38MwMkAItqsTKNafZQjS8EIH7AQDOHvV9jl32ceOfzsOkRKIRhrAAhLtrd2iBY3vZFCMIRDn9+EldamZ9dhchA+MYQvkZMA/LfDtPooN1QKRviAxf7FNwCEVdaZ4WfToVI6AQjfBGKGMblDtTz8xuoA3qsWjLHhZ9PhUv4VgPABcoJckmq+vpeCET5LsR7/bwDClehd4WfToVJqADYC+BTA3zpUy8NvrHhGa5ak0sLPpsOlvAnAMwD6A9jc4Vp/lBosBQMQX3Bi+noagB0H+leuh7s4dSEEIx2AMDe9EnvzkTzrH6iCmVheuQbAr9VfzVUOhGSol4BgJsbVn6tPlQk/8lSOs8OOGGE+XpxcHARgGIAXqg8M7PM/0k7Gm2inAqB39bMk9lKPepAvOECsq7+vadq58fHx0HUdjIkTjDJIApKAJNA2CVBK4fP5UFpaKt5XBdUfr0e9slIwALGu/mq/fv0uWrp0KeLi4qRgHPVhJwuQBCSBphBQFAVffvklxo4di8rKSrG53yJ7glIwAIcQjBNOOOHidevWoWfPnk3pR5lWEpAEJIEWIfD1119jyJAh8Hq9jwMQx4iPepCCUS0Yxx9//MUrV66EWJaSQRKQBCSBtk7gs88+w4gRI6RgtHBHVc0wpGC0MHVZnCQgCTSJgBSMJuELO7EUjLDRyYSSgCTQWgSkYLQOeSkYrcNdlioJSAJNICAFownwmpBUCkYT4MmkkoAk0DoEpGC0DncpGK3DXZYqCUgCTSAgBaMJ8JqQVApGE+DJpJKAJNA6BKRgtA53KRitw12WKglIAk0gIAWjCfCakFQKRhPgyaSSgCTQOgSkYLQOdykYrcNdlioJSAJNICAFownwmpBUCkYT4MmkkoAk0DoEpGC0DncpGK3DXZYqCUgCTSAgBaMJ8JqQVApGE+DJpJKAJNA6BKRgtA53KRitw12WKglIAk0gIAWjCfCakFQKRhPgyaSSgCTQOgSkYLQOdykYrcNdlioJSAJNICAFownwmpA0TMGoAA9YML0aLD+F3kMHtQt3yzJIApKAJNBwAmWBMuyo2IH+3fo3PBEAKRiNwtVskcMQDIZd72zEry+UI7ClC8wKBf3mHYPul3RrtkrJjCQBSaBjEJi9djZe/fermHjmREw4cwJ0RW9Qw6VgNAhTs0cKSzB+uOEbeF7YCRUqTISQNCUJxz18XLNXTmYoCUgC7ZfAK9++gntW3YNtFdsQFxOH5WOW48QeJzaowVIwGoSp2SOFIRgWfvzrv1H89A4oUOA63YWEOxLQa2yvZq+czFASkATaHwFvwIunP3saL3z1AryGF4wzDOs3DI9d+hh6RPVoUIOlYDQIU7NHCkMwDHju/ww/310JQEf/uccgcUZis1dMZigJSALtj8AXJV/giU+ewLqidQiaQTg1J8b+YSxuPvtm9I3t2+AGS8FoMKpmjRiGYFjYtex1fD+eIODrhriJPXHC/BOatVIyM0lAEmhfBMTG9pJvlmDxN4vhKfNUNa5fl3649exbMeYPY0Bp4w7NSMFonfERhmAAlavz8O11Gip2xKFvajecVHBS69RelioJSAJtnsCb37+JZz9/Ft/+9i1CVgga1TDsmGHIuiALJ/UM790hBaN1uj0MweCo+GAJvhujoGJXX8SP64ETFsoZRut0nyxVEmi7BL779Tss/Hoh3vvxPeyo3AECghO7n4j0P6bjz6f8GZ0dncOuvBSMsNE1KWFYguF97yV8N1ZB5Z5eiL+hJ054TgpGk3pBJpYE2hGB3f7dePW7V/H8V8/jl12/AATo6uiKC4+7EDeddRNO6NH094UUjNYZMGEJRvnbL+PfaRSVZb2QMKkXjn/2+NapvSxVEpAE2hSBlT+uxLNfPovPSz+v2tRWqYqBfQdi0sBJGHncSFDSuL2K+honBaN1uj0swdjzxjL8J53A7+2J+L/0wvFPS8Fone6TpUoCbYPAj7//iLxNeXjt+9f2Lj8RgqTOSRhz2hiknp6Kbq7mvdgrBaN1+j0MwWDY/dqrVYIRqOyBhJt747in5KW91uk+Waok0LoEfIYPy75bhgVfLMDmnZvBwBClR2H4McNxyzm34LTepx2VCkaiYCQBuACAuJrYFcBmAE8C8DaAUCqAIQC+qU7TgCS4HKj6p6BqVXBfEHfpXwPwakMyOSBOWIKxa/lr+D4DCPi7I/GWPjj2iWPDKFomkQQkgUgmsP6X9Zj/5Xx84vkElUZl1ab2mX3P3Lv8dOxI2FTbUWtepAmGEIu3AZxci4gQjHMB/HYESmcDWAGgE4CPAZzXQKqPAvgbgH8B2FMtHCJpNICnASxoYD61o4UlGDtfFvcwgGCgKxIn98Wxf5eCEQZ7mUQSiEgChbsKsfSbpVj63VJs826rEoqETgn408l/wrg/jmvUBbxwAUSaYPQBMBnAtuqZxRwAKoDBALYfBoJ4QQuhEenFHfjvAAxtILSHgP9n7zygqyq2P/yl3JtKQkhIAiSkwk1C6L2KKKKi8lARFQQVREEEGz57F1EUEaSLgIiKCjwLKtKkg/ROQiCETkJLIb381xwu/nk8gdyTcnKTPWuxcJFzZs/59vH8MrNn7+Fh6/W7rfbUrWq2kQ8UFLOfkgvGnB/Z/WgRubk1CHmmDvXGiGDoYC+3CAG7IpCVl4XKqZi0YRJxp+MoKCrAw+RB57DO2vJTi6AW5fY89iYYl4NR86611t/01WzhWoLxPPAU8CygREYJjhKZ4jQlGP2BZsCR4txQjGt0zDAKOD3rF/YMLCQ334fQ54OIHG1baeJijEsuEQJCoAIRWJe0Tqv9tPTAUjLyMrRZRZPAJvRv1p+7Y+/GzaQ+JeXX7FkwagBLAE/r8tLVBKM5sBR4BfjaurR0yAbBGA0MBPoBp4E8QM00skropp8sFsudixcvJjg4uBhdFZDyxa/sHVRAbkF1wl4IJuKDiGLcJ5cIASFgbwSOph7l2x3f8sWmL0jJTKGoqIjAaoH0iOrBE62fILh6cb4Zpf/UlV0w1ObjnwBFt611NrIZOGiDYKgZxnPWGIkJUH2qoiyfAjOK4ZKawCNWYSsEigDVTy+LxVLfFsFI/vx39g7KJ6/Im7AXg4l4XwSjGPzlEiFgNwQKCgv4Zd8vjF83nj3Je7TlJ5VT0TG0I8+0f4bWwa0NfZbKLhgq3vEOcLd1llHXuoxli2DcD7QDDltnFWpjs9ptpdaDXgTUDEQJwdWa+qp/Bah8/EuCoXZc1bFYLJ62CMapKYvY+0Q+BXgR9lJdwkeGG/ryiHEhIARKj8Dmo5uZsXkGC+MXkpGboc0qGvg34KGmD9G7YW+quap9Nsa2yiwYKqttGfC9dZeTIq2C3husMwy1NVdvU3XF1cxFfbHVDq0d1+hIBeXVLEOJhJpdqD9q4XGqxWLpUnzByOfkxCXsezKPAqoR9kpdwt8VwdDrQLlPCFQUAskZyXy/83s+3/g5x9KPacNSCXfd63dnSOshhPmqzaEVo1VWwVA5El8CrYBbrbMD9aFWH/rlQCJws3WHk4pJ6GlDgfHAo8VcmrrchtphpWIYd9giGCc+W0bcU7kU4En46yGEvVVxXiQ9AOUeIVCVCajlp9/jf2fqxqlsObaF7PxsTE4m2tVtp51TcWPEjVqQuyK1yioYauvsVmvOhUrSc7UuB6nf7NVe1FwgHlhsXVbS4xO1LDXbus1XCYctTccuqXyOf/oncU/nUIg7EW+GEfpGqC025VohIAQqCIGdJ3cye+ts5u+ez/ns81qtp/p+9bkv9j6tpEcNd7Wnp+I1exYML+tsQe2SUgHts5fhVYt9aleUygZXS0GXmvpQq2vVDqdN1vtHWX+ofuZtzRhXx9pdr023zi7uABZe7+Irfq5LMI59vIK453Mowo2It8MIfU0Ew0bucrkQMJRAanYq83fNZ/z68RxPO64dk+rl6kW3yG6M6DSCUJ+K/f+0PQrGpRIdKoj8B+BhLRWSYo0PXCuRTsm2ythO+IfEPTVjULuhZgFjrW+VOrvwAWAFsAfIsS5rPQk8A6wE7gTSbHwLdQhGHkc/XE38v7MpwpXId8MJeUWOaLWRu1wuBAwjsDRhKVP+msL6I+tRyXjOTs40r91ci1N0rddVW46q6M3eBEN9aOdZA81qx5Eq86GaKtmhtruqWYPa1aTE45+a+sKqLG8lGCoR7/L2rnVWMtO6DVb9TMm9yvWoZc3qVpnd7tZcDLWc9TIQp8PJugTjyKg1xL+UDbgQOTKckJdEMHSwl1uEQLkSUGdTfLnlS77Z8Q1nss5ocQlVUbZ3bG8eafFIhV1++idI9iYYKpj9uHV3kgpiq9/41d8qRqGiQyoTW9V2yrjKG6FmGGorrErA+/CKa1paCxNuBP60/kyJUKw1eK4izOpXgDPWrbl/We3refl0Ccbh99YR/2oWjpiJ/CCCui+oXcLShIAQqIgEMnMztRiFmlUknE0grzAPL7OXdkzqU+2eolFg2VSULUsW9iYYZcmiPPvWJxjvrCf+9cyLgjE6grrPi2CUp9PElhAoLoEViSuYsWkGyxOXazkVKvlOLT+pIoF3Rd+Fq0n9jmt/TQTDGJ/pE4y3NxD/hhIME5EfR1D3WREMY9wnVoXAPxM4fP4w327/VjtTW5X0cMSR2tVq0yOmB4NbD9bKe9hzE8Ewxnu6BCPprQ3sf/OiYNT7JJLgp42pJ2MMMrEqBCouAXUsqtr9pCrKXlp+cnN200p6PN3uaVoGqxVv+28iGMb4UJ9gvLGR/W9nXBSMTyMJHiaCYYxrVugqAAAgAElEQVT7xKoQ+H8Cm45u0k6+W3xgMek56Tg5OmklPR5p9ohWUdbDrDZyVo4mgmGMH3UIRj6HXt9IwjvpmmDUH1+PoKFBxoxerAoBIaCdoa3iFF9t+4pTGae0QoE1PWpyZ9SdDG8/nDpeald+5WoiGMb4U4dg5HHotU0kvGsVjIn1CBosgmGM+8RqVSagku3UgUZqVrHz1E6tpIfZ2Uzn0M4MajmIzuGd//sw50oESwTDGGfqEIx8El/ZxIGRadoMwzKpPnWeqHy/wRjjDrEqBIpHYNuxbczcOpOf9v5EWk6allMR4x/DA40foG+Tvni6qMITlbeJYBjjW52CsZkDI1M1wYiaaqH2Y6r4rjQhIATKmsCZzDN8s+0brfz40fSjWulxHzcfbo28laHthlLPr2oclyyCUdZv2j/3r08wXtrMgVEXBSP68yhqDVAJ6NKEgBAoSwK/xv3KtL+msenYJrILsjE5Xqwoq7bJ3hR5U1marnB9i2AY4xJdgnHwxS0c/OD8RcH4Iopaj4hgGOM+sVoVCOw/vV87o2LB3gWcyzqn1ZRQJT36NOmjHWpUUSvKlqVvRDDKku7V+9YhGAUc/PcWDn54HieciZ4ZRWB/EQxj3CdWKzOB7Lxsbelp1pZZJKUmkV+Yj7vJnbtj7mZQq0FE+6si2FWziWAY43ddgnHgha0kjj53UTC+jCLwIREMY9wnVisrgWUJy/hi8xesTFrJhdwLWk5Fm6A2PNr8UbpHdbeLirJl6RsRjLKkW8ozjAPPbyXx47M4qSWpr6IJ7GPfZQaMQS9WhcD/Ekg8m8jMLTOZu2Mup7NO4+TgRJBXEL0a9tIS8AKqBQg2QATDmNdA3wzjuW0cHHMWZ5yJ+SaagPtFMIxxn1itLATUuRTzds1j+sbp7Du9T0u+c3V2pVu9btoxqU1rN60sj1oqzyGCUSoYbe5El2AkPLONxLFnMTmYiJkbhX8vEQybycsNQsBKYO2htUzfPJ3FCYvJzMvUKsqqkuNq+emumLu0uIW0/yYggmHMG6FDMApJeHo7iZ+e1rb1NZgbRc17RTCMcZ9YtWcCyRnJ2oxizvY5WkVZtfvJz92P3g17M7DVQGp7SX7T1fwrgmHMm69PMIZvJ3HcaS3w1uC7KGreLYJhjPvEql0SKIJvtn+jlR7fdWqXdqCRytS+rd5tPN76cdqFtLPLxyrPQYtglCft/7elSzD2D9vBofEpmJ1NxPwQTc0eEogzxn1i1d4IbDqySSvp8fO+n7UDjdQsPbpmNH2b9qV3o954mit3SY/S8pcIRmmRtK0ffYLx1A4OfXZRMBrMi8bvLhEM27DL1VWNgKooO2vzLOZsm6OV9FAzihpuNegZ05PHWj1GeI3wqoakRM8rglEifLpv1iUY8U/uJGliMmazidh50fjeIYKh2wNyY6UmUFBYwC97f9GWnzYc3aAl36ml3BtCb2Bgi4F0ieiCg4NDpWZQFg8nglEWVK/fpz7BGLKLpEmnMLuYiJ0fg+/t/te3JFcIgSpGYM+pPXy+6XPm757PhbwLODo4EuEToVWT7de8nyw/leB9EMEoAbwS3KpDMIqIH7yLpMkncXE1E7sgmhq3imCUwAdyayUjkJmbqWVpqwS8o6lHUedWqNPuekT34Km2TxHhG1HJnrj8H0cEo/yZK4u6BCPuiV0cnnISFzczsT/GUKNrTWNGL1aFQAUjsHDfQq3205qkNeQW5mqZ2uo87YebPUx3S/dKe6BRebtBBKO8iV+0p08wBu3m8LQTuLibafhTDD43iWAY4z6xWlEIxKfEM2vrLObunEtqdqoW1A6rHsZ9De/jkZaPaAFuaaVHQASj9Fja0lOJBMPVw0zsLzH4dBbBsAW6XFt5CGTkZGg5FV9t/Yq4M3FaSQ9Pk6d2nvaAlgNoXKtx5XnYCvQkIhjGOEOXYOwbuIcj00/g6mmi4cIYqncSwTDGfWLVSAJ/HvxT2yr7R8If5BTm4OzgTKugVvRp3Id7G96rVZiVVjYERDDKhuv1etUnGI/u4ciME7hWM9Ho1wZ4d/C7nh35uRCoNAROpJ/g878+Z/a22ZzPPq9tiw3wDOC+2Pu0QoFV8UCj8nauCEZ5Ey9BDGPvw7s5Ouskrl4mGv3WAO92IhjGuE+sljeBn/f+zGfrPmP7ye3a8pObsxu31r+Vx1s+TvOg5uU9nCprTwTDGNfrm2E8spsjM62CoWYY7UUwjHGfWC0vAsfTjjN903QtVnE2+yyOOGoVZfs37U+vxr1wcXIpr6GIHTkPw7B3QJdgxA3Yw+EvjuPqaSZ2YQw+EsMwzIFiuOwJqNPvPlr9EVtPbNUytb1cvLSSHiqnIsQnpOwHIBb+h4DMMIx5KfQJxmO7Ofz5CbRdUj/H4HOjBL2NcZ9YLUsCp9JPaZnaahfUyYyTWqyicWBjnmj1BD0b9JSgdlnCv07fIhjGwNcnGI/v4vDUk1oeRux/JHHPGNeJ1bIksObQGj5c9SFrD6/VzqnwdvXWYhXPd3yeUJ/QsjQtfReDgAhGMSCVwSX6BONSpreridgFMVIapAwcI10aQyA9J53J6ydrJcjPZJ6hiCItAe+Z9s9wd+zdWuFAacYTEMEwxgc6BKOQ+EvFB1W12vnR+HaXarXGuE+sliaBtUlrGbd2HCsPrdQONVI7oO6Kuoun2j+Fxc9SmqakrxISEMEoIUCdt+sSjP1yHoZO3HJbRSSgZhWzt85m0oZJJF9I1oaoZhWDWw/m/sb34+IsO6Aqmt9EMIzxiD7BGL6dQ5eOaP0+mpo9ZYZhjPvEakkJbDm2hdGrRrPm8Bqy8rJwdnSme/3uDG8/nIaBDUvavdxfRgREMMoI7HW61SEYBSQ8s53EsWe04yVj5kbhf6+c6W2M+8SqXgJaDagd3zDlrykknU+6OKvwCePR5o/yUNOHtHLk0iouAREMY3yjTzCe3UbiJ2cxOZiI+SYK/94iGMa4T6zqIRCXEse7y95l6cGlWqxCJd11COnAa11eo0FAAz1dyj3lTEAEo5yBW83pEowDz28l8eNzOOFM9FdRBPapZczoxaoQsIFAXkEes7fMZtqmaSSeS9QONqrjVUc7KrVv077a1llp9kFABMMYP+kTjBe2kDhaCYaJ6C+jCHxIBMMY94nV4hKIPx2v1YBasGcB2fnZ2nJq+7rteabDM7QLaVfcbuS6CkJABMMYR+gQjHwOvriZgx+k4qgE44soaj0igmGM+8Tq9QgUFhYyd8dcPl37KYnnEykqKsLX3VfL1laxCqksez2CFfPnIhjG+EWXYCS+tJkDoy4KRtQ0C7UH1jZm9GJVCFyDQMLpBG1W8fO+n0nNSdWS7tSs4sk2T3JjxI3Czo4JiGAY4zxdgnHolU0kjEzTBMMyuT51Hq9jzOjFqhD4BwIFhQX8GvcrY1aPYXfybi1bu6Z7Te6NvZdh7Ybh5yHVle39xRHBMMaDOgQjj0OvbSLh3XRNMOpPqEfQkCBjRi9WhcAVBE6knWDMmjHM3z2ftJw0La+iSWATRnQcQZfILsKrkhAQwTDGkboEI+mNjex/O0MTjHqfRhI8LNiY0YtVIWAloGITC/ctZNy6cWw9vhUcwM/dj14NezG45WBqeUucrTK9LCIYxnhTl2AcfmsD8W9maoIROSaCus/UNWb0YlUIgFbOY9L6SVp5DzWrUGdpx9SM4dmOz9Ld0l0YVUICIhjGOFWfYLy9nvg3si4KxugI6j4vgmGM+8Tq4v2LtVjFtpPbtMON3E3u9GnUh8dbPy6HG1Xi10MEwxjn6hKMIyPXEv9KNmAmclQ4If+WU8eMcV/VtZqcnsz0zdP5cuuXpFxI0WIVsQGx2tnaqgy5mmVIq7wERDCM8a0uwTj6wWriXswBXIh8L5yQl0UwjHFf1bS6OnG1drjRxqMbKSgqwNPsyZ2WO3mm4zNyuFEVeSVEMIxxtA7ByOfYmD+Jey6HItyJeCuM0NflBDJj3Fe1rKZlpzFlwxRmb5vNiYwTOOCgnVMxtO1QekT3wNXkWrWAVOGnFcEwxvm6BOP4+GXEDcujEHfC3wgl7M0wY0YvVqsMgfWH12uxCnW4kaoB5W525/Z6tzOs/TCiakZVGQ7yoBcJiGAY8yboEoyTE5ew78k8CqhG2Kt1CX8n3JjRi9VKTyA7L5tJf01ixqYZnLpwSnveYK9gnuvwHP9q8C/cTOoVllbVCIhgGONxHYJRwKlpv7N3UAH5eBH2UjARIyOMGb1YrdQENh7ZyPh141l+cDlZBVm4Orlyh+UOnmjzBE1qNanUzy4Pd20CIhjGvCG6BCNlxq/sHVhAbmF1Ql8IIvKDSGNGL1YrJYELuReYs3UOk/+azJG0Izg4OBDiHcJjLR6jT9M+crhRpfS6bQ8lgmEbr9K6WpdgnJ79M3sGFpGb60Pos0FEfiyCUVoOqer9bD+xnU/WfKLNKjLzMrUy5N3qdeOptk/RrE6zqo5Hnt9KQATDmFdBh2AUcvbbBex+BHKyfQkZXod6Y+sZM3qxWmkIqFjFN9u/YdrGacSfjcehyEHbItu/WX/6Ne2Hl6tXpXlWeZCSExDBKDlDPT3oEoxzP8xjd38HsjNrUndoLeqPr6/HttwjBDQCqgz56FWjtQqzOQU5ODs50za4LS90eoHWwa2FkhD4HwIiGMa8FDoEo4jz//mO3f0cyEoPIHhwIJaJFmNGL1btmoAqQ/7lli/5fNPnxJ+J1/IqAjwDtGxtdWRqdbfqdv18MviyIyCCUXZsr9WzLsFI++VbdvV15EJqIHUHBWKZIoJhjPvs12p8SjyTN0xm3u55WqzC7GzWZhUqCa9zeGf7fTAZebkQEMEoF8z/Y0SXYGQsmsOOB524cLY2QY/4E/1FtDGjF6t2R0DNKhbsXqCVIVfnbKskPFWGXB2XOrDlQGp61LS7Z5IBlz8BEYzyZ64s6hAMuLB0FjvuN5FxOog6ff2ImR1jzOjFql0ROHD2AJPXT2bBngWkZqfi6OBIh5AO2vnaXet3tatnkcEaS0AEwxj+ugQjc8UMdvQ2k34qmDr3+xHzjQiGMe6zD6tqVvF7/O98tOojdpzagZODkzar6Nmgp5axXcO9hn08iIyywhAQwTDGFboEI2vtdHb0MpN2PIRa99Yg9vtYY0YvVis8gVPppxi7Zizf7/qe9Jx0LQmvUUAjTSi6WbpV+PHLACsmAREMY/yiSzCy/5rKjntcSD0aTmCP6jT8T0NjRi9WKzSB3+J+47P1n7Hp6CYKKcTLxYveDXszuPVggqvLsb4V2nkVfHAiGMY4SJdg5G6ayvZ7zJw/HE7A7dVp9Esj7QxlaUJAEVCzCpWAN2vrLFJzUnHEkQb+DRjebjh3RN+hxS6kCYGSEBDBKAk9/ffqF4z7nDmfGIn/Ld40/r2xCIZ+H1SqO5cmLOXTdZ+y6dgmcvNz8TB50LtRby2wHe4rVY0rlbMNfBgRDGPg6xaMHb2dOHewHn5dqtFkcRMcHGWKYYwLK4ZVdUzqrM2zmLFlBskZyVqsQh2ZOqDFAE0w1BGq0oRAaREQwSgtkrb1o18wHnDkXEJ9/DpWo8nyJjg4iWDYhr7yXL3h8AZGrhjJX0f/Qu2Icje5c1v927TSHmE15HCtyuPpivMkIhjG+EK3YOx6CM7si6JGGw+arWqGg7MIhjEuNM5qalYq0zdN145MPZ52XAts1/etz5DWQ7gn9h45MtU411R6yyIYxrhYv2D0L+LMnmh8WrjTfF1zEQxj/GeY1c3HNmvbZZceWEpuQa42q7il3i082/5ZYgIkL8cwx1QRwyIYxjhat2DsfqSA07saUL2xGy02tsDBJDMMY1xYvlYzczOZtWUWUzZO4UT6CYqKiqhbvS5PtnlS2zKrztqWJgTKmoAIRlkT/uf+dQvGnoH5pGyPxTvGlZbbWopgGOO/crWqZhWTNkxi0f5FZOVl4ersyq31btXyKpoHNS/XsYixqk1ABMMY/+sWjL2D8kje2hCv+i603NkSR7PsrTfGhWVvVc0q5u+ez6drP+XQ+UPaDqi6XnW1goGPtXxMZhVl7wKxcAUBEQxjXgn9gjE4h+RNjakWbqbVnlY4uohgGOPCsrUalxKn1YD6I+GPi2XIncx0CunEcx2fo0VQi7I1Lr0LgasQEMEw5tXQLRj7hmaRvKEJHsFmWse3xtFVBMMYF5aNVbXkNG/XPCatn8T+s/u1WEWQdxAPNXlIy63wdvMuG8PSqxAoBgERjGJAKoNLdAtG3LAsTq1rinttE63iWuLsKYlZZeAfQ7o8fP4wY1aNYf6e+WQXZGN2NNO8dnNevOFF2oa0NWRMYlQIXE5ABMOY90G3YMQ/fYGTa5rhXsukxTBMviZjnkCslhoBNYv4dse3TFw/UTsytbCwEF93Xy1O0b9Zf/w8/ErNlnQkBEpCQASjJPT036tfMJ7L4OTK5rj5m2ixrTkutVz0j0LuNJzAwTMHmfrXVObumquVIVexitZBrRnSZghd68nhRoY7SAbwXwREMIx5IXQLxv4RaZz4syWufiZabGyGa6irMU8gVktEQJXy+C3+Ny2wvTd5L0UORfi4+PBgkwe13AqZVZQIr9xcRgTsWTCcgGpAAZABFF3BSGW0eQBqzebyn6l/LwQuAPk2cq0DmIHTQLqN915+uT7B2DyVhH+ncnxpK1xrONN0XRM86qtHlGZPBI6eP6otP83bM4+zWWe1k/Ba1GnBU22f0mYVUobcnrxZtcZqb4KhPrRdALWvsCmgKqztBp4Ezl3hOi/gE6CNVTQu/VgJjRKLIcDqYrq7PvAqcLNVMA4C44CvreJTzG7+vky3YBx46RzHF7fBxduJJqua4NnQ01bbcr1BBAqLClmyfwlj1oxh64mt2g4oHzcf7om5hyfbPUkdL/X7iDQhUHEJ2JtgRAK/AervbECtx+wDOqvzY67A7AssB3yAz4A84NIeVPXfPwKHiuGaRtZr6wIvA7uAl4B2wIvAh8Xo48pLdAvGwZfPcuyPtpirOdF4WSO8WihdlFbRCZzLPMdHqz/iu53fkZaTpg03yi+KV298lS4RXXByVL/HSBMCFZuAvQlGdaADkAJkAl9ZRaMjkPwPgrHEunxUkujhR8BzQB/rjEKZqQn8AqiTaZRw7LfRzfoF49UzHPu9HWYPRxotaoR3e9mXbyP7cr/8j/1/aEtQG45uIK8g7+8jUwe2HEiEb0S5j0cMCgG9BOxNMC5/TrV4v9Iax1Ai8k+CsdT677foBKR+fd8CnAVuALIu6+cR4AtgMDDZxv5VHGS+xWLpvnjxYoKDi3fOcu7mqSS+fpqjv7bH5OZIw4Wx+NyoJlDSKiIBdaCRVoZ862xSMlO0WIXFz8LQtkPpGdMTZyfJoamIfpMxXZ2APQtGDUDNINQi/tUEYzGg5vrvWWciZ4BtwLFivhTNgM3AbKDfFffcCChBmgo8Ucz+Ll2mltJ+0CUYb6Zw9JcOOLs4EPtjA3y7qZU3aRWNwMrElYxZPUY73EjNKtxMbvSK7cXgNoOJ9FUrqtKEgP0RqMyCobKdFgJNALVorD7SalaSYA1YTyxGwPpuYB4wFnjmCve2BNZYYyo9ruF6NX1QcQ4lcCp2onZsqV8tm1ksFn+bZxhvn+LoTx1xNjkS80M0Ne9Sq2PSKgqBMxfOaGXIZ26ZyfH049qOp+ia0QxqMYhejXtpeRbShIC9EqjMgqEW97sDSYDa1aS237ayfryjrQKghOBarT8wE3jfGvC+/FolROuBFUC3a3SidnKppSslYJcEQ816Qi0Wi7etgnHonVMc+bEjTo4OxHwbjX8vf3t99yrduLce28rIP0eyOmk1BUUFWhnymyNu1kp71K+pNtpJEwL2TaAyC8bVPFMPWGaddajdVSqAfrWmAt0qsK5mCP++4iK1rXeddSfWbdd5DS4/5UjNMNRpN99bLJbbbRWMpJEnODL/BhxxIGq2hcC+gfb9BlaC0WfkZGjZ2urI1GNpx7TtsupM7eFth3N37N3acpQ0IVAZCFRFwVB++846+1A7nLZfw5EqWL4IUMtXKtfj8qbuVUH3H4D7bXwZdAe9k94/zpF5nVEKZJlen9qP1rbRtFxemgS2HN/C+LXjtcON8gvzcXFy0Y5MVYHtprXV7xTShEDlIVBVBWO+dRlJlQDdcQ13hgDx1jhFzysyxm+3xkj+abnqem+I7m21SaOOc+QHNTECy8R61BksyV7Xg10WP8/Jz2Hm5plM2zQNVWVWKXgtj1paWY8+TfvgYZYM/LLgLn0aS8CeBUMFsVWmttolpTK/VXmQy5sqCaJiBlc2Faz+FTgBqJ1OaueUaioYoH5dV0tUl3ZRqViDShSMAZS4HLmss1HWZSoVJ1H92dJ0C8bhD49x+Ds17CLqfRJJ8NPF25Jry+Dk2msT2HliJ+PXjee3/b9pR6aqQHbXyK6aWLQKVmEyaUKgchKwN8FQmdoNAJUfoepITQDUx3eQtTSIEo09VqFQH3IVW1gLHEX7HVD78KtsbbUXVS0xzbjMrerf1fbb8cCwy/79Ur7Fl9byIEpgVL9qq+1G69LWlWJ1vbdFt2Ac+egISd/epAlGxAfhhLygJkHSyoNAdl42C/Ys4ONVH2tHpqrs7FqetejXtB9PtH5CjkwtDyeIDUMJ2JtgqA+tij+0tlJToqGE4GKthYs5Fg9as7vvtAqCiheoMiKqqXUClZX9NrDgiiUmlc09GlCZ3S9c5hU1k3nDmu2thCdVVXWwlgh52FrLylYn6hKMvM1TOTzmCElf30QRRUS+F07IyyIYtsLXc70qQz565eiLs4r8LC0JT5UhVzugWte99Drq6VnuEQL2Q8DeBEPlL6gyH7WslWYvLTmp5Sf1M1VPSiXTXRIItYVI1YK6tPdUffA3XJGxfclbKptKJeqpYobqz+VNzWyUAKlChkpA1Fbd/xSzFtU/vQ26BENleh8de5ikr26mUM0w3g4j9LVQ+3nb7HCkqgz53B1zmfLXFPak7NGyaFTpcXVc6oDmA/Bxl0x7O3SrDFknAXsTDJ2PWeFu0ykYUzg2LolDX96iCUb4G6GEvanSPKSVBYGkc0l8uuZTrQx5dn62loTXqk4rnunwDJ3DL248kCYEqhIBEQxjvK1fMD5L4tBMq2C8GkrYOyIYZeHCH3b+wKQNk9idvBtVltzLxYuBLQbycPOHCawmuS9lwVz6rPgERDCM8ZEuwcjbPIVjEw6ROEMJBoS9HEL4e6pgrrTSIqBmFapg4Nfbv+Zc9jlMjibtcCMV1L4j6o7SMiP9CAG7JCCCYYzb9AvGpEQSp3e7KBj/DiF8lAhGqbiwCC35bvTq0ahts2pTgbeLN/c1vI9h7YcR4BlQKmakEyFgzwREMIzxnm7BODHlAAem3aYJRsiIYCI/lMqnJXXh8dTj2vLTD7t+4EzWxbScprWaMqztMG6Puh0Hh8sru5TUmtwvBOyXgAiGMb7TJRi5m6dw8vMEDk6+jQIcCHk2mMiPRTBK4sIlCUuYsH4Caw6voaiwiOpu1ekR3YOhbYYSWkN2oJWErdxb+QiIYBjjU12CofIwTs2II2Hi7RQUOVJ3eBD1xqpaitJsJXD6wmkmrZvEnB1ztFmFmkXE1IzhmfbPaLEKOTLVVqJyfVUgIIJhjJf1C8asfSRM6E5BoSPBT9Wh/jgpm22rC5cmLGXyX5NZk7SGnIIcbQfUvQ3uRR2ZaqlpsbU7uV4IVBkCIhjGuFqXYKjEveTZezkw/g7ylGAMqY1lgnzgiutCNav4Zvs3TNww8e8jU+v51uPxVo/zUNOHituNXCcEqiwBEQxjXK9bMFLm7CZh3J3kFTgR/ERtLJNEMIrjwvWH1zN2zVhWJq3Ujkx1N7nT3dKd4e2Gy6yiOADlGiGgToxbv55bbrmF9PT0ccDw8oAiW04uFkxUZ3rbfIDSmW93Ev/pXeTlORP0WC2ipqqyVtKuRuBs5lnmbJvDjC0zOHL+iFZ5LMovSkvCe6DxA5id5chUeXuEQHEJiGAUl1TpXqdfML7byf6xd5Gb60zQo7WImi6CcTXXbD+xnY9XfsySg0u0w43Ukak3ht3ICze8QIMAVfRYmhAQArYQEMGwhVbpXatfMH7Ywf4xPTTBqPNwINEz1PHk0i4noMqQf77pc+2Ao8Oph7XSHiHVQ7Stsvc1uk8ON5LXRQjoJCCCoRNcCW/TLRjnFmwj7qN/kZtjok7fQKJni2Bc7ottx7dpSXi/xP2COhVPxSo6h3XmqbZP0TJYnZ0lTQgIAb0ERDD0kivZffoF48etxI3uSW62idp9Aoj5Sp0JJU2dfKcytVVg+2jaUYqKiqhVrRaDWg5iQMsB2nKUNCEgBEpGQASjZPz03q1bMM7/spl9H9xNbpaZWvf70+AbWYvfc2oP49aO0w43yszLxNnRmS7hXbQdUHJkqt5XVO4TAv9LQATDmLdCt2Ck/rqJfaPuISfTTK37/In5NqbK1jpSS04/7vmRT9Z+QsKZBBxwINAzkAebPKidr13NRR3IKE0ICIHSIiCCUVokbetHv2As+ot9I+8l54ILgffUpMHcBjg4Vb2dyofOHuKDlR9cPDI1N+vi4UbBrXi588u0DpYjU217HeVqIVA8AiIYxeNU2lfpFoy0Pzawb2QvsjNcCOjpR+x3sTg4Vx3BULGJebvmaYHtnad2Ukgh/u7+9GvaTw43Ku23VPoTAlcQEMEw5pXQLRjpS9ez991eZKe7EtDDjwbfNcDRrI4cr/xNHW6kKst+v+t7MnIztMONmtZuyrPtn+WmyJsqPwB5QiFgMAERDGMcoFswMpavY8/bSjDcCLjDjwY/NMDRpfILxsK9C/lkzSfsSt6lJeH5uPpcjFW0fhL/av7GeFGsCoEqRkAEwxiH6xOMTVPJWLmWve/cS9Z5T2re7kPDeQ1xdK28gnH0/FGmbZzG1zsuHpnqhBPNajdjSJsh3H3Jrz0AACAASURBVBl9pzHeE6tCoIoSEMEwxvG6BePCqrXsHXk3mae9qNnNh9j5sTi5OxnzFGVsdUXiCt5f/j5bT2ylyKEIL7MXd1juYESnEdTxrlPG1qV7ISAEriQggmHMO6FbMDLXrGHvqJ5knKyOf1cfYhfE4uRRuQQjOSOZiesn8t2u70i5kIIjjlrtp6fbPc0d0XdoO6KkCQEhUP4ERDDKn7myqF8w1q5m3wc9ST/uQ80u1Wn4Y0OcPCuPYKw4uEJLwlNHphYUFuDt6q2dgKfqQEX6yXG0xryuYlUIXCQggmHMm6BPMDZOJXPDKuI/6kFqkh9+N3jT8KeGOHs5G/MUpWj1XOa5iwUDt8zUZhUqCS+iRgRPt3+ang16YnIylaI16UoICAE9BEQw9FAr+T06BWMaWX+tIG7MXaQeDMCvoxcNf26Is7d9C8bqQ6sZv248qw6tIrcwF3dnd3pE99AC29H+Ulyx5K+b9CAESoeACEbpcLS1F/2CsfFP4sfexfn9gfh1sApGdfsUjPNZ5/lq61fa+donM05qNaBCq4fyRKsn6NesH46OEquw9cWS64VAWRIQwShLulfvW7dgZG/+k/3junN2bx1821aj0cJGOPvYn2DsOLGDkX+OZE3SGnIKczA7muka0ZUXOr1AdIDMKox5LcWqELg2AREMY94QfYLx1zSyty4nYcLtnNkZTI1WnjT6rRGmGvazvp+ek87sLbO1WEXiuUTtyFQ1q3i81ePc3+h+PF08jfGIWBUCQuC6BEQwrouoTC7QLRg525eRMPE2Tm8LpUZzDxr93giTn30Ixs6TOxmzZgxLEpZohxu5OLnQObwzz3V4jia1m5QJaOlUCAiB0iMgglF6LG3pSb9g7FjGgcndSNkcjk9Td00wzP5mW2wbcu3CfQt5d9m7HDx/UNsuW7tabYa2HUrvRr21rbPShIAQqPgERDCM8ZF+wdi5lANTbiVlYzjVm7jR+PfGmAMqtmCoooH9v++v1YFyM7nRKaSTdl5Fu9B2xtAXq0JACOgiIIKhC1uJb9IvGNuWs3/ibZzZHoJPC3cthmH2q7iCkVuQy4u/v8hX27/Sqss+1OQhXrnxFTncqMSvkHQgBMqfgAhG+TNXFvUJxsZpZG1cwf5P7+BcfC1821ej0c8Ve5fU4v2LGfLjEM7lnKNF7RbMuncWAdUCjKEuVoWAECgRARGMEuHTfbNuwcjcsJK4j+4iLckfv85eWmmQiprprXIrBi8YrJX58Hbx5sPbPtSytqUJASFgnwREMIzxmz7B2DSVC6vXsO/9u7mQ7E3NW6zVaito8cEPV3zIx6s/1rbOPtT4IU0wJBnPmBdOrAqB0iAgglEaFG3vQ59gbJ6KdoDSO73ITnPDv7svsfNiK+QBSpuPbuaxBY9xNO0ooT6h2lKUlPmw/UWRO4RARSIggmGMN3QLhjrTe+97vci54ELgv2rS4PsGFe5M79TsVIb9PIxf43/F3eTOWze9pZ23LU0ICAH7JiCCYYz/dAvG+YWbiPvgHnIyzdTq7U/MNzE4ODgY8xRXsaoyuV9e/DJZ+Vl0i+zGtJ7TcDe7V6gxymCEgBCwnYAIhu3MSuMO3YJxdsFW4j/uSW62idp9A4iZHVMa4ym1PuJT4hm0YBC7U3ZTx6sOE++aSLsQybcoNcDSkRAwkIAIhjHwdQvGmbk72T/2LnLznAl6tBZR06OMeYJ/sKoyuJ9d+Cxzts/B7GTm2fbP8nyn5yvM+GQgQkAIlIyACEbJ+Om9W7dgJM/Zw4FP7yCv0IngJ2pjmWTRO4ZSv29R/CKG/TKM05mnaRPUhun3TCewWmCp25EOhYAQMIaACIYx3HUJRt7mqZycEceBCbdTgCPBw+tQf2x9Y57gCqvHUo9pu6I2HtuIr5svY7qP4XbL7RVibDIIISAESoeACEbpcLS1F92CcXxKAgen3UohEDKiLpEfVoxzrlXOxSdrPyG/IJ/+zfpfzLlwkAOQbH0x5HohUJEJiGAY4x1dgpG7eQrHPjvEoZm3aIIR9koI4e+GG/MEl1ldn7SeJ358guPpx4nyi2JKzymSc2G4V2QAQqD0CYhglD7T4vSoUzCmcnRsEklfdaWQIsLfCiXs9bDi2Cuza9SBSIP/M5hF+xdplWhHdRvFg00eLDN70rEQEALGERDBMIa9bsE4/NERDn97E1BExIfhhIwIMeYJrFZnbp7J60teJzMvk271JOfCUGeIcSFQxgREMMoY8FW61y0YSaOOc+SHzqo8E5Yp9ak9qLYxTwDsOrmLQf8ZRPzpeMJ8wpjcYzLNg5obNh4xLASEQNkSEMEoW75X6123YBx69yRH/tMJJ0cHYr6Jxv8+f0OeoLCo8O+cCycHJ0Z0HMFzHZ8zZCxiVAgIgfIhIIJRPpyvtKJbMBLfSOHowg44uzjQ8KdYatxSw5An+HH3j4z4fQTnss/RLridFuiWnAtDXCFGhUC5ERDBKDfU/2VIt2AceOUMxxe1w+zpRKMlDfFuXf7nYZ9IO0G/7/ux9cRWanrUZFz3cXSt39UYkmJVCAiBciMgglFuqEtHMBJeSOX4sla41nCm6ZomeER5lPsTjFw+kvHrx5NfmE//JtacC0fJuSh3R4hBIVDOBEQwyhm41Zy+GcamqcQ/m8HJVc1xDzDRfHtzXAJcyvUJVh5cyeCfBpNyIYXYgFg+v/tzwmsYnwtSrhDEmBCoogREMIxxvG7B2Dc0i+QNTXAPMtMqriXO7s7l9gQZORla+Y+lB5ZicjLx4a0f0qdJn3KzL4aEgBAwloAIhjH8dQvGnkF5pGxtiFc9F1rtaoWDufzOwpi6YSpvL3+bvII8rU7U+DvH4+niaQxBsSoEhEC5ExDBKHfkmkHdgrH74UJO746hehM3WvzVAgdT+QiGyrkYMH8AB84eILR6KDPunUHDwIbG0BOrQkAIGEJABMMQ7PoFY0cfB87FW/Bt70nTP5uWy/Gs6pyL5359jq+3f42ToxPPd3heci6MeW/EqhAwlIAIhjH4dc8wtvcycf5QBP5dvWm0qFG5HM/69dav+fcf/9aWotoGt+WLe77Ax93HGHJiVQgIAcMIiGAYg16XYGSvn8aOe11IPRZK4L98aLig7JeETqadpN8P/dh8fLN2zsWEuybQtZ7kXBjz2ohVIWAsAREMY/jrEowLy2ay834z6SlB1OnjR8xXZX+e95tL3mTqxqnkFeYxsPlA3u76trZDSpoQEAJVj4AIhjE+1yEYRaT98g27+jpxITWQ4McCiJpatud5Lz+wnCE/DdGOXG0U0IhZvWYR5B1kDDGxKgSEgOEERDCMcYEOwSjk7Hfz2f0w5GT5Ufep2tQfV3bHs2o5F/MfY8nBJbg4ufBhtw95sKmcc2HM6yJWhUDFICCCYYwfdAhGASkzF7J3YAG5BT6EPh9E5OiyO551wtoJjFw5Ugt094rtxUe3f6QdkCRNCAiBqktABMMY3+sQjHxOTlzCvifzKKAaYa/ULbPjWeNS4ugztw+Hzh+irnddbSlKci6MeVHEqhCoSAREMIzxhi7BOPrRSuJHZFOEGxHvhBH6amipjz63IJfnf32euTvn4uzozIgOI3i6w9Olbkc6FAJCwP4IiGAY4zMdgpFH0jvr2P96Fo6Yifwwgroj6pb66Odsm8NLi14iOz+bzuGdteKCXi5epW5HOhQCQsD+CIhgGOMzfYLx+l/sf+cCjpioNzaS4OHBpTp6dc5F/x/6s+X4FnzcfJjSYwpdIruUqg3pTAgIAfslIIJhjO90CEY+iS9v4sD7aZpgWCbXp87jdUpt9Kr8x2uLX+OLzV/g6ODIgOYDeOvmt3CUcy5KjbF0JATsnYAIhjEe1CUYB17YQuLo85pgRM+Molb/WqU2+hUHV/DEj09o51w0DGjIV/d9RR3v0hOkUhuodCQEhIBhBEQwjEGvQzAKSXhmK4ljz2BSgvFtNAG9A0tl9Gk5aTw27zGWJS7Dw+TBe7e8J+dclApZ6UQIVC4CIhjG+FOXYMQ/tYOkz1IwO5uI+T6amv8KKJXRf7L6E0avGk1BUQH3xd7HJ3d8ou2QkiYEhIAQuJyACIYx74MuwYgbvJPDk5Mxu5hosCAav9tKLhgJZxLo/XVvjqQdwd/Dnzn3zaFx7cbGUBGrQkAIVGgCIhjGuEeHYBQR99huDn9+AhcPMw1/jsHnxpolGv2F3As8v/B5ftjzA27Obvy7078Z0mZIuZRML9HA5WYhIAQMISCCYQh2PQcoFbHvkd0cmXkCVy8zjX6Nwbt9yQTj0pGrOQU53Bh2I9PvmU41l2rGEBGrQkAIVHgCIhjGuEjXDGPfgD0c+eIErp4mGi6MoXon/YKhdkUN/Wkopy6cItAzUDvnomNYR2NoiFUhIATsgoAIhjFu0iUYcY/v5vDUE7i4m2n4Uww+N+kTjKRzSQycP5BtJ7fh7uzOaze+xsBWA40hIVaFgBCwGwIiGMa4SodgFBI/eCdJKujtaiJ2fjS+OoLeWXlZPLfwORbsWUAhhdwTc4+2K8rF2cUYEmJVCAgBuyEggmGMq/QJxtAdJE1IwWwy0eCHaPzusn2X1GdrP2PUylFarah2we2Ydvc0AqrZ3o8x2MSqEBACRhKwN8FwANQ6TDigDoPwB04CC4CsK0CqX5nvAsIA82U/cwRyge+Ag8WA3xZoD6j+1L1F1ntcgaXA8mL0ceUlugQjYfh2EsedxuSo8jCi8L/btsQ9dYLesF+GcTLjJLWr1Wb8nePpFNZJx/DlFiEgBKoiAXsTDFWedQ7QzvrxVj7bAXQFkq9wYA3gd6AREAcUAkpw1J9sQNXsXlcMp48C/m3tI/Myu+pg68nA+GL0UQqCUUDCs9tI/OQsJpyJ/iaagPuLLxgqbvHIvEfYdWoX7iZ33rzpTR5u/rCOocstQkAIVFUC9iYYqriR+njnWAVCffTTAfVr8pWC4QssAzKAu633KLFQTc0S1L/nF8PxHwMDgG7AXsDJeo+abSgBuXJmU4wu9WyrLeDAiC0kfnQOJ0xEfRlFrYeKV0sqPSedl35/iXl75lFYWEi/pv14r9t7mJ0un3gVZ9hyjRAQAlWZgL0JxuUffLVEtArwsS4Z/ZNgLAHOADeXwMkfAf2BVkBiCfq5/Fa1nDXPYrHcvnjxYoKDi1OmPJ+DL23m4KjUi8UHp0dR69HiCca4teMYtWIU+UX5tAtqx5S7pxDgKXGLUvKldCMEqgwBexOMyx2jhELFEDyBDleZYSjBOAvcYb1Rz2zgkmCoWYyKeailrbxSeEN+slgsd9oiGImvbOLASNvKmy9NWKrFLZIvJFPLsxZT/jWFtiEqLCNNCAgBIWAbAXsWDBWjUIJwLcFQgqIKIx0BPIAU4D/Al8CeYqJSS1LPAoetfaiAubI7G1hcjD7UcXVqOcsdKLAKjpphPGWxWJoUXzDyOPT6RhLeydBmGPXH1yNoaNA1zSecTuCxBY+xK3kXXmYvXu/yOv2bq8mSNCEgBISA7QQqs2AoQXkfUB/no9YPdSzQwzpTeADYWAxkTwI3AgeswXL1lb7TKgBKSKZep4/6wG+AilCr2IuKn6j4h4fFYjHZIhhJb61n/5vqiFYTkR9HUPfZqx/ReiHngnY29/y987XhPdT4Id6/9X1MTipWL00ICAEhYDuByiwYKjitfqtXQfFLTcVA1K/YM4BFQM9iBK1VH+pDr2YHl1pLYC6gCi+pLbfx10CvttBGW7f2KrFQgXY123nfYrG0s0UwDr+3jv2vqlU1M5EfhBPyQshVzX608iPGrBlDfmE+nUI7MaHHBIlb2P7/h9whBITAZQQqs2Bcy9FKLNRHXy3mqy23epqaXajlqn7W5Slb+7AxhpHH0Y9WETdCaZcrEe+GEfpK6D/aXBy/mOELh5OSmUKwdzCTe0ymVbCK2UsTAkJACOgnUFUFQ+Vy3GMVjK068fUBvgKGA+Ns7ENH4l4+J8YvY9+wXArxIPz1UMLeUjmJ/932pexjwLwBJJxN0PIt3r35Xfo0VUOVJgSEgBAoGQF7Fgy1HPSnNejdBjhXTBRqOWg1oPaVqhlGUjHvu/IylbA31JrjoTLNbWm6BOPUlD/Y+0Q++VQj7KW6RIyM+C+bKt9C1Yn6ce+PFFHEwBYDeafrOzg5XkodsWWIcq0QEAJC4L8J2KNgqI+t+gJWB36xCobKszhtjTOoLG4VK4iyBpr3A2nWf1OlRF4BHgUmAsMui03cB6iSrfOAKVZMKvmvNbDPms9xKf6grlWCoWYntwGnbHyxdAhGAadn/sKegYXkFvgQ+nwQkaNVdZSLTQnE6JWjGbtmLIVFhXQI6cDkf03Gz8PPxqHJ5UJACAiBfyZgb4KhkvXUh76ZdaeR2vWkdhzttO6CUn+rJSKVe6FiC2oHk/qYq+Q9FfBWmeKqFpXaEvv8FbkbbwOvAdOtwqGIqR1OqnyIyr04bg1Yq91XKniwCRhs/dvW90uHYBRy9tsF7H4EcrJ9CRleh3pj6/1td1HcIi1ucSbrDHW96vL5PZ/TtHZTW8cl1wsBISAErkrA3gRD1bJ4A2hw2WxCPZwSEmfrbqV3rTMKtY21O9AcUL9mK8FQH30V8FZ5FCqf4vKmciXUYv/PwPfWH6gtubdad0KpdGy1JzXVmmG+8B+SBYv7qukQjCLOz/+O3f0dycrwJ3hIIJYJFs3enlN7GPLjEPak7MHbxZs3urxB32Z9izsWuU4ICAEhUCwC9iYY6qEulQe52gNeqiZbLAAGXaRLMNIWfsOuvo5cOF+Luo8FYplqITMvk6d/flo738LZ0fnvuMV1KRn04GJWCAgB+yVgj4Jhv7T/f+Q6BAMylnzJzgecyTgdRNBDNYn+MlorKPjsz8+izuXuHN6Zz+78TOIWleENkWcQAhWQgAiGMU7RJRiZy2ex434T6clBBPWtSfTsaJ7//XlmbJqhncut6kR1CFVltaQJASEgBEqfgAhG6TMtTo8lFoyQfoEEfR5E3x/6smz/MtoEt+HLXl/i76k2gkkTAkJACJQ+ARGM0mdanB5LLBiRjwST9UEWj85/lP0p+7kr6i4m9ZiEq0nF6aUJASEgBEqfgAhG6TMtTo8lFoz6j4SQ8GoCQ38eSnJ6Mk+2fpK3bn4LB4fr7QkozvDkGiEgBITA/xIQwTDmrSiRYGQkB6NmGOuGr+PFxS+Snp3O2NvG0q+5Sj2RJgSEgBAoGwIiGGXD9Xq9lkgwLiTXJaR/IAsGLGDU6lHUcq/Fl/d+SbM6Kp9RmhAQAkKgbAiIYJQN1+v1WiLByE4Oo1pvMx/0+IBFBxZxW8RtzLx3psQvrkddfi4EhECJCIhglAif7ptLJBh5yZGcv+0UL3R7gdOZp+nXqB8fd1eV1qUJASEgBMqOgAhG2bG9Vs8lEoz85Ei2tFnPJ/d+oiXsPdPmGUZ0GmHMk4hVISAEqgwBEQxjXF1CwajHyqaLmfrgVK1K7fs3v8+DTR405knEqhAQAlWGgAiGMa4usWCsaraEib0n4uHiwdxec2lcu7ExTyJWhYAQqDIERDCMcXWpCMZnvT+jnm89fun7C54unsY8iVgVAkKgyhAQwTDG1SUWjJXNFjOu1zjujb2Xcd3H4eigjgWRJgSEgBAoOwIiGGXH9lo9l1wwmi7Wgt7qCNYnWj5hzFOIVSEgBKoUAREMY9xdYsH4s8kipj04jdn3zaZTSCdjnkKsCgEhUKUIiGAY4+4SC8biRr+wfOhyvrzvS0K91Ymx0oSAEBACZUtABKNs+V6t9xIKRiS/x/7EwVcPMvWeqXg6S8DbGDeKVSFQtQiIYBjj7xIJhsr0XhT7ExmjMhjTfQyOSMDbGDeKVSFQtQiIYBjj7xIJRm5yJIsb/ozbeDdevuFlY55ArAoBIVDlCIhgGOPyEgmGKj64vtkKGsxpwJ1RdxrzBGJVCAiBKkdABMMYl5dIMFR586SO8dz5+53UdK9pzBOIVSEgBKocAREMY1xeIsHISA7CqUcBnf/TGQfkhD1jXChWhUDVIyCCYYzPSyQY6clB1OnrR8zsGGNGL1aFgBCokgREMIxxuwiGMdzFqhAQAiUgIIJRAngluFWHYBSRvmwmux9wQWYYJSAvtwoBIaCbgAiGbnQlutFmwSiikLQV09h3vwdpJ+tSu5cvDb5rUKJByM1CQAgIAVsIiGDYQqv0rrVZMAopInPDJPb0cif1SAQBd3jT6OdGpTci6UkICAEhcB0CIhjGvCK6BCPrr0nsfcCVcwcj8etSjSaLm+DgKLukjHGhWBUCVY+ACIYxPtctGPv6mzi7z0KNNh40W90MBycRDGNcKFaFQNUjIIJhjM91C0b8QEdO74yhemM3WmxsgYNJBMMYF4pVIVD1CIhgGONznYIxkYTBkLylIdXqm2m1sxWOZik8aIwLxaoQqHoERDCM8bkuwcj+ayIJwwtIXt8Y92AzreNa4eTmZMwTiFUhIASqHAERDGNcrlswDj6Xy8nVzXAPNNFiRwvMNc3GPIFYFQJCoMoREMEwxuW6BePQi1mcWN4SF19nmm1oinuEuzFPIFaFgBCocgREMIxxuW7BSHotg+N/tMHs5USTPxtTrWk1Y55ArAoBIVDlCIhgGONy3YJx+K1Ujv3aHpO7Aw0XNsSns48xTyBWhYAQqHIERDCMcbluwTj63jmO/NQBZ5MjMT9EU/MuOQ/DGBeKVSFQ9QiIYBjjc32CsXEix94/y5EFHXHEgajZFgL7BhrzBGJVCAiBKkdABMMYl+sWjOOjUzj8fWdt1PUnRBI0JMiYJxCrQkAIVDkCIhjGuFy3YJwYc4qkb7tQRBGRH4QT8kKIMU8gVoWAEKhyBEQwjHG5bsE4Nf44h2Z3pZBCwl4LJfztcGOeQKwKASFQ5QiIYBjjct2CcWZmIgcm3U5BEQQ9WQfLZxZjnkCsCgEhUOUIiGAY43LdgpH+0y7iRvckN8dErQf8iZkTg4ODFCA0xo1iVQhULQIiGMb4W59g/DWR7FWb2DvyHrLOelDz1ho0XNAQR1cpQGiMG8WqEKhaBEQwjPG3LsHIWj+Zgm1riP+0O+f21aZGK08a/doIk6/JmKcQq0JACFQpAiIYxrhbn2Csmwzxy0mc1YUTy2PxrOtI48VNcK8v9aSMcaNYFQJVi4AIhjH+1iUYmWun4JS0mMPz2nFkXmucTfk0WdqE6h2rG/MUYlUICIEqRUAEwxh36xOMNVNwOvIHJxY359AXHSkkj4ZfxxLwQIAxTyFWhYAQqFIERDCMcbdOwZiK89FFnP4rhoSxN5Jf6EDke+GEvhxqzFOIVSEgBKoUAREMY9ytWzCcDi8mPTGY+FFdyU53J2hAIFGfRxnzFGJVCAiBKkVABMMYd+sWDMfEpeSk+RL3fjcyjtbA94ZqNP6jsZztbYwfxaoQqFIERDCMcbd+wTiwlLwiX/Z9cgvp231xD3am5c6WmLxla60xrhSrQqDqEBDBMMbX+gUjYSn5br7ET7uF80v8cPGEZhub4RHlYcyTiFUhIASqDAERDGNcrV8w9i+hwNuXA3Nv48xcXxwd8qg/tT51BtYx5knEqhAQAlWGgAiGMa62WTAKKCJzzVSc4pdQ4OvHyZ09Ofyq6iYP9wg3LFMt1OhSw5inEatCQAhUCQIiGMa4WYdgQNqaKZjillBUzQeaPs6xj2pwbEoiRRTiWc+TmLkxeDX1MuaJxKoQEAKVnoAIhjEutlkw8oCzaybjEbeUIhcvXLo+iYO5CfsG7ObU/FM44KCJRcxXMXjESDzDGLeKVSFQuQmIYBjjX5sFI4cikldPwjt+OY5mT0ztH8clrA25p3PZ22cvKX+kaE9So2MNreS5a7CrMU8mVoWAEKi0BEQwjHGtzYKRTRHHV0/AL34FjmZ3TG0fwyWigzb6C/svsPehvaRuSNWObvXt7EvsD7FSxdYY34pVIVBpCYhgGONamwUjs6iQQ6s+o07CKkwmN0xtHsFU78a/R39h3wV237ebtJ1p2vJUQO8ALQPc2dPZmCcUq0JACFQ6AiIYxrjUZsHIKCrkwMrxhBxYjdnkinPLhzBH3fJfo1czDDXTUDMO1eo8Vof6E+rjaJIDloxxs1gVApWLgAiGMf60WTDSiwrZs+JT6h1cg6uzG07N78elQff/Gf2Z5WfY23sv2SnZODo4UvfZuoS/Hy6iYYyfxaoQqFQERDCMcafNgnGhqJD1f35MzMF1+Jg8cGhyLy6Nevzj6E//epp9ffeRfS4bJ5wIey9MKtoa42exKgQqFQERDGPcabNgqKD3r0tH0TRxA3XMnhQ1/BcuTe+96uhPzDhB/NPx5KXl4ezqTL2x9ajzuGSDG+NusSoEKgcBEQxj/GizYOQC3yx+m5aHNlHPxZvCmNtwafHgNUd/bPIx4p+Mp7CwEGc3ZyyfWwh8MNCYJxarQkAI2D0BEQxjXGizYKjEvUl/vE6HpM00cqlBgaUrLq37XXP0RQVFHBp5iENvHaKgoACzt5moGVH49/Q35qnFqhAQAnZNQATDGPfZLBiFwHu/v0yXpK20dfcjN7wTru0fu+7oi4qKOPDvAxwefZhCCnGv7U7UnChqdJa6U9eFJxcIASHwXwREMIx5IWwWDDXMEb+9QLdD27jZM5CskFa4dRparNEXZBZw4IUDHJ1wVBMNjzAPre6Ud0vvYt0vFwkBISAEFAERDGPeA12CMfy3EXQ9tJXunrXJqd0I1y7PgYNDsZ4gPz2fuIFxnPzupJYN7t3Em6iZUVRrXK1Y98tFQkAICAERDGPeAV2C8fRvI+h8aDM9PIPIDozB7eYXwKH4SXl5Z/PY03cPKb9drDtVvXV1GnzXALe6ajjShIAQEALXJiCCYcwbolswbjm0lds9a5NduzGuNz0LFG+Gcekxsw5nsbfvXs6tOnex7tSNvkTPjsa1jhQrNOZVEKtCwH4IiGAY4ytdgjHitxHcmrSdmzwCFpdUeAAAIABJREFUya7bEtcbntI1+qyDWVrdqfObz2v3B9wbQNTkKClWqIum3CQEqg4BEQxjfG2zYKhdUm///hI3J22lnXtNcsM74tp+kO7RZ+zMYPcDu0nfna71UeuBWlqehrO7FCvUDVVuFAKVnIAIhjEOtlkwCoBPFr3KDUlbaObqS179Lri2eaREoz+/7jx7+uwhMzETRxypM6QO9T6uh6Nr8eMiJRqA3CwEhIBdERDBMMZdNguGStybvvgN2h7aTIyLD4XR3XBp2bfEoz+3/Bx7HtpD9rFsrSx66MuhhL0ThoOjbbGREg9EOhACQqDCExDBMMZFNgtGDvD9kndokbiRCFUapEF3XJrfXyqjT/kxhbhH4sg5l3NRNN4MJfz1cFvj6aUyFulECAiBiktABMMY39gsGFkUsWjpKBonbqC2uRo07HHN4oO2PtaJ2SeIHxJPXkYeziZnIj6KIHhYsK3dyPVCQAhUYgL2LhjuQBGQbf37Wq4yq9QD63Uq0qvusbWpehoqKqy2F6l6gHqbzYKRSRFrlo2mQeJ6aqjy5o3vwaXxv/Ta/8f7jnx6RMsIz8/Nx+Rqot6EetR+tHap2pDOhIAQsF8C9iYY6mPdHugMxAB+wD7gZSD1Gm5Q0eGHAF+rYKhrvwcmAmoD0vVakNVGW8AJSAYmAAuud+NVfm6zYKgT93auGEv9g2txUwcoNeuNS+wdOs1f/bakD5I4+OJBrYSIuYaZ+hPra8e9ShMCQkAI2JtgRAK/A+HW3/J9gP1AR+DUP7jTBHwIPA38Zf2jNhw1B+KBIYAKD1yrKbH40ipS31rF4k6gLvAwMEfHa6RLMOJXjiP8wJqLR7S26Is5upsO09e+RRUrTHwtkUPvHdJEw7WmK9FfRuN7q9JaaUJACFRlAvYmGGpGcTtwzCoYMwG11KQEQ/3Wf2V7Hhht/fMWcPGwa1BC4mXtQwnItdqbwBtWcZlkvTAEWAK4WGc8R2x8iWwWDHXi3sFV4wlOuHimt6nVw5gsN9lotniXF+YWsv+Z/RybeEzLBnet60r0zGhq3CgVbotHUK4SApWTgL0JxuVe8ABWAqp6Xod/EAx16MMaQMUrWgNqZ6qtTcVINlhvamft61IfTwKfAWq5SwmXLU0JzTyLxdJ98eLFBAdfP7icWVTI4VUTqJWwEpPJDVPbAZgib7DFpk3XFmQVED84nuOzjmui4RnlScxXMXg1VzorTQgIgapIwJ4FQ/26q37L97yKYHQClltnB2pZqplVXNTSVVwxlqLU+xAL7AS+Bvpc8YLcDCy2xjKKV2f8/ztQM5z5FovljuIKhtoldXzVBGruX4GT2R1T20GYI1Q4p+yaKla4b+A+UhakaMtTXg29aPB9AzwsSqulCQEhUNUIVGbBUB/x8dY/FqCBNWCt0pjVrOEZ4MB1HN4D+A/wqTUOcvnlrYDVwEKg5zX6UbEOdb8SuHxrkF0F7xtYLJaaxRWMHIo4tXoS1eOX42j2wNT+cVzCVAy+bFtOcg57++zlzJIz2kyjevPqxC6IxTVYihWWLXnpXQhUPAKVWTDeBV6xziTUTOMLIMMa71CxjbXWD/25a7hFnYE6CxgFvHTFdU3UeSLAn8Ct1+gjDJhy2ZZetStLCUakxWKpXlzBUHt4z6yejGf8UhxcquHcYTCuIS3L5Y3KPJjJvof3/V3h1q+rHzFfx2D2U+EjaUJACFQVApVZMN4GXrNuu1XbcC/fRfU5MABQiQw/XsPZqvbGbOAD4MWrCIYSo9uu0Yea0aiYhfpb5YyoPyo2MsdisXQrrmCoqcn5NVNwjVtCkZs3Th2H4B6kVtnKp2XszWDvg3tJ25amGfT/lz+W6RZt6600ISAEqgaByiwYasusypWYCjx+hTsvCYGagYy8hqvVjiy15KSC21fWEm8DrLLmYtxn4+uiZhgLbIlhqK1cGWum4hS3mEK36jh3egr3Oo1sNFuyy9O3pbPngT2k70vXSoj49/LXak9VayKn9pWMrNwtBOyDQGUWDDWrUL/9jwOGX+GOe4AfVMVwa1D8at5SeR97rbOQXldkk6skCJUT8jGglrhsaTZvqy2giMw1U3GMW0KBRw2cOg3Do5YKy5RvO/fnOfYN2MeFgxd3KLsGuFKjaw28O3lruRoS2yhff4g1IVCeBOxZMNSvtSp+oHZJqd/2r4xFqL2qKsaQYE26U0tBl5paqlJi8Sgww/qP6iPubd06eylfQy0lLQVUfQxl4/JcDxXTULMTJSRKfGxpNgtGoVUwHC4Jxg3D8QhUye7l387+cZa4QXFkJmVqu6fUbEOVR1di4XePH/73+FOtWTWc3FVSvDQhIAQqCwF7EwxVc1ttz1FfIrXrSC0XqT2eKoNNHVStAspZ1pmAukbFHp4DXrVmfKuVHbUXVX3gVRxZzUIu7ZTqb50pKAEZc5mDh1l3Oal/ewFQfagtuyr2kQio7bVnbXwh7Fow1LOm70wnbU2atuX2/OLzFBSpOdBFTTa7mfFq64VXay/8H/THM1ZpujQhIATsnYC9CYb60KoaUGo/qfo6XapXccZ6uPUW4EGreCjfKFFRS1IPALusu6SaWj/watut2jJ7qal4htpZpeIel+dVqIKFH1kT9FT/J6wioQRKiYya5dja7F4wLj1wQXYB5/88z9lfz2p/X9h5gXxt97Cqju6glRbx6eZDjW41qH5DdVmysvVNkeuFQAUiYG+CoYLFakdSHWtOg5olKOFQS0cqGU59zBdZZxmXMKsZiApet7Becxj41VpL6nJX1ANUbsV2q7hc/jP1gVc7qtTMQu1wUnWo5lvjG3rcWWkE4/KHzzmeQ+rqVFLmp3Dm1zPkp+drS1aqOeGEe7S7Jhr+9/nj3cEbR5Oc7Kfn5ZF7hIBRBOxNMIziVNp2K6VgXIJUVFBE2pY0zq84T+qyVM4uOUte3sXKLGrWYfY0493WG+8bvLWZh1cLKTdS2i+Y9CcEyoKACEZZUL1+n5VaMC5/fFX99vSPpznz2xnS1qZxYdcFCrQw0MVm9jYTcH8APjf64N3eG5cgNVmUJgSEQEUkIIJhjFeqjGBcjledG35+5XlOLzjNuaXnyD2b+3eg3NnBGTeLGz63+FCzZ01tBuLoIktWxryeYlUI/DMBEQxj3owqKRiXo05dn4ranpu2Oo1zi8/9HShX1zg7O+Pb3VebcVS/uTpeTWXJypjXVKwKgf8mIIJhzBtR5QXjEvaCCwWkrk0l+Ydkzi07R3ZC9t9LViq3w1zTTI1bamj5Hd5tvHGpJUtWxryyYlUIgAiGMW+BCMY/cM86nEXqiotB8pTvU8jL+v8jTNQuK89GnlpCoEuYC+713PFq74VbXYVSmhAQAuVBQASjPCj/rw2bBeO/SoO4++B0gyoNoo7rqJzt/NrznP39LKmrUknfkE5u1v/HO9ROKyUgbhFuuMe44xHjgUuIC64hrrhHuGuBcycPyTKvnG+GPJWRBEQwjKFvs2BcrFY7Gde4pRS5euHccQhuwepo8srdCnIKOL/qPKfmnCJjUwY5h3PIS8vT8jsuZZarpStNRExOOFVzwqOxB9U7VMe9vjuuYa64hrpiDjTj4KQKBUgTAkJALwERDL3kSnafzYKRTREnVk3A9+8T9wZijlBHmVedpnZZZSdmkxmXSVZ8FpnxmWTuyST7cDb52fl/C8glIVGzEJO3SZtxuNVzw62+m/a3mpGoJS0VH5EmBIRA8QmIYBSfVWleabNgZBQVkrByHKEH1mA2ueLcoi/maFUwt+q2osIiCnMKSd+cru20yjqURV5yHrkncsnan0VOZs7fcNQM5FKRRAdnB23GoZIGqzWthinAhMnfhFuYm5Quqbqvkzx5MQiIYBQDUhlcYrNgZFLEymWjiU1cj5/p/9r7EvA6rvLsd+ZuurpXV7ssy5Z3W97ixAnZaFIIpIQSAmHf+hfaQks3wpamUH7+bkDbnxaa8rcQoJAWKKEQCBASCKEESEL2xI4dJ/G+yLJ26a66y8z/vGdm7GshWXefq6vv+NHjRJ6ZM+f9zpz3fOtphnbeaxDYySrt0vIRyCVzyE5mlSYSezqG6CNRxJ6MIXUgpX5vmDRmWeYs/qEW4tEtU5Z/uV9pIC0XtaDl4hZVyiTQG4AnKP4QmWWCABEQwnBnHhRNGIwX+uKP/hKXH3kU2wLtyA1cjcClrH0o7VwIkBRy0zmkT6VVYcT4vjhSB1PKjMUQ3vih+OkS7WeRiNcDb4dXma5C54WUg51OdfpDQttCUrpdpt2SREAIwx2xF00YrLD4F3ffhKsPP4GrQr2YWXUxml7EorriyC1FhEbGQOpISpmzYk/FkHgmgZnjM5g5MYPMUEaVa3cKJ/L5dKzzj6/dh+bzmlV4b/i8sOVQX+FHoC8AbwtrY0oTBBoXASEMd2RbNGHwNW+460ZceehRvK6lH6muDQi+/COAJuUzKiFC+kKyU1lkxjJIHkxi+sFpRSSMyuJPetIK63XMWfSHePkn7FWaCM1ZoQtCKrmwaX0TmlY1oWllk0RmVUI48oy6QUAIwx1RlEQY773rRmw58ADe2boeM+FuBK/7BDSvRPpUU4Tp0bSKyIrvjauf0+asAymkpy0ScaKyHMe6N+BVmgdrY/HwKPpFmCcSXBcUEqmmsOTZVUdACKPqEM/ZQcmE0fvcffhAxxZk/EH4rvoAfD08xkNarRAw0gZysRyy01mrkOIdo0oDoUM9O55VBRXzq/HSjEXHuh7SlWOdeSHdb+xG5KKI0kx8nT7lWJcmCCwGBIQw3JFSyYTR/Oy9+Fj3TqR4JGrbSvjOfx18/TxEUJpbCGRjWWRGMkgPpZUvJLYrpsq4x5+JIz2YPivJkNqIMmfpXvh7/PD1+tC8uRnhnWFV+iS0PaS0EGmCQD0iIIThjlRKIoz33XUjnt59O/6p+0Js9ASQM7KAPwTPxpfAt/UaeEJd7oxGev0VBBSJDGeQOpxSxRVJIDyRkDki6RNpzCTP5IjwZnWwVJNf5YPQB9L2620qGks51JcHlE9EMtVlormNgBCGOxIoiTBuuusmfPbRz+OK9vX49OqXYm18EjPJCUDzQOtaC9+O18LbfyE0TSKn3BHruXvlkbXZiazSQqYenEL0yShS+1KYGZpRDneasvLLnagckVYPfF0+y6F+eavSQkgo1E7ocJcmCNQSASGMWqJ9pq/SCOPum/C5h2/Byo61+I9Xfw4X5kzEn/oWzPHDVnBtUwSetS+Eb9u18LT0uDMy6bVgBBjaS5PVzMkZJA8kVVRW9PGocqzz95mZjCIQah+MzuLfgeaAylJX5U42BVV4b2hHCIH+AJpWiBZSMPhyYUkICGGUBFvZN5VMGLc8fAvWdKzBrW/8Cnb0bENuegiZXd9B7uijQDoGMGGjYzX851PbuAiaR3ahZUurhg9guROaregHmf6ldaQtzVr0j9Ck5WghJA82lR3i1RVhMDs9cklE+URIKAz1DfSIQ72G4mv4roQw3BFx+YTx+luxo3eH9fZGDumjjyH75DdhTh0DTBPwBaGvvhSBC14PPSy+DXfEXH6vZs4EQ3sZgUXHOiv3jtw+gpljMzBiBlgKxSERaiMqudDvU2YsJhn6+/zoeEWHOvqWxRaZXKg3Se5O+ZJZmk8QwnBH7pUlDHsMStt45ofIHvgZNGobNGJ0rIZ3y2/Ct+4K0TbckXXFe2XJd2akzxyeQeL5hDJjqaq9h1Lq91lklfkqv2qvN+S1zFZrm5QGQlMWy7/zMKpAt2ghFRdSgz5QCMMdwVaFMDgU0zSQOfo4sru/A3PsEGBmYXqb4Fl9KfznvQqetpXujFh6rSoCdKiztEnqWArTD01j8t5JZcKiZqJ+zOxpP4hTtdff4VdRWEwybH9xuzrBUGkh7V6lnUgTBGYjIIThzpyoGmE4w8nFRpHddw+yz/0YmIlakVStK+DZfA38m64SbcMdudesV5Y6YcFF/lDzIIkoTWRfwqqVZUdkzdZCVG7IMis3REVlnW9lqvs6hEBqJrw67kgIwx3hVJ0wLG0DyB59FJlnfgDj1D5ohq1trLkMvoGrobf1Q/MHpXyhO3Og5r2SRJhMSCc6D6GK74lbRRd5iuFwRpmynKgs5+9Aa0CVOKEpK7Q5hObtzSo/hEfh6n7xhdRciC53KIThjgBqQhintY1UFJk9dyL33E+AmWmYmgatqRUI98CzbDO8fduhtyxTv9N8kmXszpSofa+maaoyJ4zA4tkhkz+eVNFZikDGM1YJFPBwYCuxUJmyNF1pG+FLw+h9cy8il0YQWBWAp0nODKm9BGvfoxBG7TFnjzUljNPEcXIP0ru+A2NoD0xmidtqiOYLQov0Qgt1QQt3wdO9CZ7l26E1RaDpsot0Z4q40yu1kMSBhHKeMxcksSeB8XvGkXw2qSKy8g+fYkRW8+pmBLcG0XpJK3pe34Pmrc3QdEkcdUd61e9VCKP6GM/VgyuEwRcxklPIHHoQxqlnYEyfBJKTMJNTKjQXurVL1LxN0MKd0CIroHeugd65FnrrCmjNbdC9ElHjzpRxr9fMlFXihKTB7PSpX1ilTtITVp0sR/sIdAbQ8oIWtF3VhrYXtSkTlrdN8oDck1zlexbCqDymhTzRNcJwXs40cjDi4zBjwzCmTiJ34gkYYweATBrIzsDMpekFAXQvNH8IaO5U+Rx6pBeelRdC71oHzRuAZpNMIYOWaxoDAVbqpf+DTvTh24YRfSgKVcUXudPmq0B7QGkbTCZc9rZlqqSJ+DwWv/yFMNyRoeuEMXvYRjatNA4zNgozOoTcyAGYE0dgxEeBdPysy7VgO7SWXujhbmXK8nSvh96+WhIE3ZlLrvZK8mBJk9juGCb/Z1JpH8mh5FlnhDR1NKljbhlx1fbSNnXIFKOxpC0+BIQw3JFZ3RHGXDDkoiPIjTwHc+IojPGjMKJDQHIKZiYB0AfC0/40HRp/Wvugd2+E3r7KIo/IcmhB+kDEGerOFHOn1+juqPJ5TP9iGtGHo8oXkl/OhOar1gtb0f4b7Wi7og3hi8KqGq+0xYGAEIY7cloUhJEPjZFJwUyMw4gOwxg9gNzJp2FGTwHphGW+UiYsAB6/5SwPdigHut61Ft6+C6C3r4DmkV2lO9Ot9r2ysKIqqLgrhrE7xjDx04nTZ4M4fg9/wI+mdU0I7Qyh+3XdaH9RuzpQSlr9IiCE4Y5sFh1hzIaJPpDc+GGYkycsEqH5avSApYGoCCxWQdSsUuuBMPTebfD0bIanfyc8kV53UJdeXUMg/mwcU/dPIf5UHBM/nkBsb0w5zJ3GiKvWi1vR8coOdL+hG+EtYdfeVTqeHwEhDHdmx6InjF8hkGwauegpGBNHYY7sR27soPKH0P9hZugD0aF5fNBalkHv2wHvmkuhd6xReR8ShOnOJHSr19SglXk+fvc4pu6bUpnomXRGvQ6JI7AigK7ru9D7W71ouagFuk9Cu92S1ex+hTDckUTDEcavEEg6AWNqUJVfN4afRe7QA8BMzHaGMnEwAr1rPfTuTfCuvxKelm53JCG9uooA611FH4sq7WPwi4OYGT1zEmGgLYDWq1rRdW0Xen+7V4jDVUlZnQthuCOEhieM2bBmT+5Fbog/T8McOwzzdOSVpvI8PMu3wdO7HXrvZuj+ZnekIr26isD0o9MY/f6o8nkw38NJEuTJg51Xd6Lj2g50vaoLwXX8fKS5gYAQhhuou5Tp7c5Qz+7VmIkjN7gbuSMPIze8D0hNwcymVdKg5muG1rkOntUvgHfFBeLrqAeBufAO6bE0hr81jJGvjKhDpLIZq8YVzVVNq5uw7C3L0POmHrRc0OLC2y3tLoUw3JH/ktMwfsVkZQI5+jqG9yF39BFVit3M0hxhqGRBvXWlKlGirzgf3pXnqyRBaUsLAeZ4MLpq7DtjGPnWCGamz5irgr1BtL+0Hd1v6kbnNZ2SFFijqSGEUSOgZ3Wz5AkjHw8zk0Tm6GMwTjylSISJgzBzVo4Hs8lZ22rVxfD0DMDTuVqc5O7MWVd7nXpwCqe+dsqKsNpn+cKY0+HRPSqno+etPei4ugOBPtlYVFNQQhjVRHf+ZwthzImNidzkCeSO70L20P0wp45bWgfrXJE4mjug9wzAu+aF8PRth+b1CXm4M39d6zV1JIWRO0cw9MUhxB6PnS5HQj9H87Zmlc+x/B3LEVwrfo5qCEkIoxqoLvxMIYwFMDJSUWQHn4YxvA/G4C4YU8cBU2NqBzR/GHrXBujKUb4N3p4NCyMuVzQUAjznfPwH4xj/4ThGvzeKmahlrlIVdNc0o/O6TnRc04HOazuVJiKtMggIYVQGx2KfIoRRBGLG5AlVYZf+DuXrmOF55aYqSYLmDmWuInl4ezZDD0aKeLJc2ggITPxkAkP/NYTJH04icSxxuo6V1+tF1+u60P2abmW24pG00spDQAijPPxKvVsIo0jkmDcORliNPIfs0cdUpJUZH7FOEeQe0t8Mra0fnpU7VTVdb+fqInuQyxc7AswmH/7mMEa+PqIOhHIyyb26V9WsYmQVTVbBNWKuKlXWQhilIlfefUIY5eGH3MQxZI89ro6eZWKglddhax2hLnhW7ISnd7MyWenNbWX2JrcvJgSYDMiw3Im7JjBx78TpLHKOIbzBIo6OV3Sg7YUyL4qVqxBGsYhV5nohjMrgqJziueHnkdl/H8zR/TBiI+o8D+iMsGqyyrCvuwK+lRdAb+2T6rkVwn0xPMZIGZj42QRO/NsJVT2XWeROdJUv4lP+jeXvXI7IJRF4w3LQUyEyFcIoBKXKXyOEUWFMabJiKZLsyT0wlOax14qwMq28Di3UCU/XRiuvY9VF0ANS3K7CIqjbx5mGqQ57Gv3uKIa/Poz48/HTfg5fkw+RyyPKVEXNw98lfo5zCVIIw51pLoRRRdzNTArZU88gd+QxGGMHVSVd5BhFowO+gDqvQ+V1LBuwoq08srusojjq6tEMy6WDnIUPp++fRiZrFT1kWG7LjhaVz9F+dTsiF0nwxFyCE8JwZzoLYdQIdx5Dmz3yEHLUOsYPAzNRmGbOOpvDF4LeuxXedZer/A5PUGzaNRKL693kEjmM3TWGk186iemfTZ8Vluvr8CltY9mblyntQ6rlnhGXEIY7U1cIo8a4G5kkjJEDyB5/HMbQXhgTx4Acd5cm4G+G3rYSnr7z4enbAU/PBmi6aB01FpEr3fEs8qkHpjDyzRGM3TmG+OEzxxH7I360X9WuzudgToeYq6RarSuTFEu4+KBbgOf3ayQmkDl4P4yTT8MYPwIkxi1nqOYB/EHoKy6Ed/Ul0DvXwNPSUw+vLO9QAwQSBxIY/OygiqyKPXEmi5yJf5ELI+h7d586FbB509KtpiwaRg0m4hxdiIbhDu5n9cpjZ5WjnEmBRx8FEmO2o9wEAs3QmzvhYdXcdVfA09EvWkcdyKwWr5AeToPJgCf+9YQ66CmXzqkNBf0cgVUBVWK97/f7ENoWgqYvrSxyIYxazMBf7UMIwx3c5+xVRVhFh62y6yxDcmofzMSEKkOiCiAG26Ev22SZrHjUbGRZHb29vEq1EMjGs5j86aQyV9FJnhxKnu6qqbMJ7S9vR89re9D+svYlE5YrhFGt2Xbu5wphuIP7gr2auQxy40eQPfALizhip1QpEp5NbnoD0MM90PtfAB/LkbT1qQxzaY2PADPHBz8/iPE7x5E8kDxd9JDlRyKXRVQ+B6OrmlY0NTQYQhjuiFcIwx3cC+6VWocZH0fu1F5kDz8EY/g567AnVs5lXkdzO/S2FfCsvsxylMsRswVju5gvTB5NqqKHQ7cOqcOdcsip4dBcFdwUVLWret/ai/D2xszzEcJwZ/YKYbiDe0m9GkYOuZHnkTv2GIyhZ2BOHrdLkWiAxwOtbRU8TAhccb46blaOmC0J5kV1U2Yyg/G7xjH8jWFM/XwKqbHU6Szy4Ioguq/vRvdruxG5NAJPyLOoxnaulxXCcEeUQhju4F5Wr0rrSCeQPf4Ecs//FMb0SZiJMWi5LEyPF5ovqAog+ja/HHr3eujhLquirrSGRcDMmojtieHYPx7D5H2TSB1NqaKH6nCngAetv9aK/vf3K+JohLBcIQx3prIQhju4V6xXI5uBOXEU2ZM8n/whmBPHYRppaKYJ0+OHFumD3rEKescaeHs2QWtdAT0Qqlj/8qD6QyC+L660jqEvDyG6K3p2tdwLw+j/QL9KBlzMTQjDHekJYbiDe1V6NZJTKsIqe/QRGGOHlaNcM3IwNQ3QfdCaWqAFO6B3rlbnlJNMtFAH9HCnaCBVkYi7D02PpDF6xyiGbxtWfo50LK1eyBfwof/Gfqy6adWijaoSwnBnbglhuIN7VXs1jSx42FOWZ5Mf+qUyVyGTgplNWWeUM06XR80GSCCtKuJK694Az/Lt1n/zTA9dTFhVFVINH87yI9MPT2Pwc4Oq6CEd5DwRkP6NDZ/asCjP5RDCqOEEyutKCMMd3GvSqxVhNQEjPgIzOqIKIOZ4UmBsBGZ8FMilAd1jnVXu8UELdUFr7oQW7oLOQ6C6N0BrWQa9pVsOF62JxKrbiZkzMXjLIA5+5CBmxmeUf4OZ4+s+sQ6dL+usbucVfroQRoUBLfBxQhgFAtUol5k5ah/HkBs9BGNsPwxGWiWngOQUzEzSKsNOB7mmQSOJRJZDb19jOc871kIPdQDBCHQWTZS2KBEY/8k49n9wP6JPRFVEVVNPE9b+7Vos/93l0D2LQ7MUwnBn6glhuIN73fRqJCdhpqLg36fDddNRYCYJM5sEjCxgmgAd6MF25QdBoAWenk3wMmkw1AGNTnQpklg3Mi3kRVLHU9j//v0Y/u/h02G4K/9kJdZ9fB28LfVf8FIIoxApV/4aIYzKY7qon8hw3dzUoBWqO3FMneFhTJ4EkhMwacJiVV02lirxNUOL9EKPLLeirzpWw9Per0xaEsZb/9MgG83iyD8cwfFPH0cmllFub6yNAAAgAElEQVQmKpqmNnxyA8Ln1XfCnxCGO/NLCMMd3BdNrzRT8SwPY+okcqyqO3YAZmoamImpUiVKA6EfhFnnzP8ItkELd0PrGYB3+VbooU7AH4bua+xSFYtGoHO86NBXh3DgpgNInbCS/kJrQ1j/yfWqPlW9NiEMdyQjhOEO7ouyV6VbpOMw6ECPjcKYHoTBEwVHDkJL80Aow3Kgs5FA/CFL2wh1Qacm0rkent7N0JvbF+X4G/mlpx+Zxv4P7Mf4z8fVMP2tfvS/rx+rP7Qaur/+/BpCGO7MRiEMd3BvmF7NbBq5iaMwo6dgTJ2AMXZE/Y2ZaVsDYc0rRmIZgK8JevsqaC290FvpTGdC4WqrCq8v0DCYLNaBzAzN4NBHD6nihswSZ+ht79t7sfYv19Zd6K0QhjuzTAjDHdwbtlczm4GRHIcxcRzG6AEYI/uVPwSZBMxMAuDZ1YzCYu0rTwBoikBrXQ5P51p4ujaprHTmhjBCS1rtETByBo7ffByH//ow0pNp5ddovbQVm/5lEyIX18/54kIYtZ8b7FEIwx3cl0yvpn04lMHTBFl1d2gPjJHngQyjsGbORGHxpEGasFT2OfNB2qB3rYe37zxoJBUhkJrOmdG7R3HwpoOY3jWt+m1a1oR1H1uHvt/rq+l7zNeZEIY7YhDCcAf3Jdsr/RxMHGQCoTF+VOWEKA0kMWGZsJiJziNq7TwQMBO9bbVlumpfBU/bCuh0qosTvepzKLEvofI1Ru8cVSYqj+5RBQzXfGQNvK3uht4KYVRd/HN2IIThDu7Sq40AD4oy4mMw4qMwJ08id+JJlZEOah+5NOgjAQzLD+INKoe5Fuq0HOm9W1UpdycPZGkdUlqbKZSdzOLwJw7j2CePwTCs6redL+9UJUVCm90rYimEURv5z+5FCMMd3KXXeRBQmejKgT5oOdInj8MYP6zCepFNWEmEqjEPpAlacwe0tpXQW5ZBa2Vl3jVWLohXMtErOckG/30Qhz58CMlT1vGwkR0RrP3rteh+dXcluyn4WUIYBUNV0QuFMCoKpzysGghQA8nRgT55AuYkzVgn1FnnqpQJNRHFH7YZKxBRvg+eB6K3r4SHkVjhboAFFavxckvomZM/n1T5GpMPTqp8jUAkgNV/tRor/3Al9EBtQ2+FMNyZeEIY7uAuvZaIAI+mJVkY0SErEou+kLGDMGIjQC4DGPyxjq9lGK9ymNPn0doHT/saeLrWQW9bKRpIifizpAhDb09+6eTp0Nvlv7Mc6/5+HQLdtQuNFsIoUYBl3iaEUSaAcrv7CDCJkEfX8m9W4WU4L4+vVT4QpxaWfeKgKufePQC9tRcIdsDT0gO9c42VkS6tIASMtKFO9jvyiSNIR60zNjpe1IGNn9qIlp0tBT2j3IuEMMpFsLT7hTBKw03uqlMElIdjJorc1EkYw88iN3oQJv0hLLKYZh4IzwQxVDFFlY3u9VvngtAH0rEaeutKRSaqKq+/RRIKzyHnke+NYP979iNxOKG0jdbtrdh+x3Y0r2uu+uwQwqg6xHN2IIThDu7Sa40QsM4EGYMxOQgjNgxzmjWx9sCcPKaIw6QTnaG8/JsFFekLYU0sHiTFkwiDnVZOSKQPnmUD0JvbavTmi6Ob2FMxVVJk7N4x9cJ97+jDln/fos7oqmYTwqgmuvM/WwjDHdylVxcRMBJTMCaOwpg6bpmxEmPqgCmTyYUzUcuRrs4F4aqnA7pdmZel3Hk+CH/CXUBzF/SWLug8dGoJn5Oe2J/A7ut2I7ovCq/Xi023bELf71Q3wU8Iw50PSAjDHdyl1zpCgI50sKz79EmVTGhSE6FTfeqkMmXRjMVw39Nng+gey2lOsxYd6+FlKhpLmbUiy6Cz1DsLLNLcVUfjrOarjHx7BHvftheZZAbB3iDOv+d8hLdXr0T6YiQM1mvuB7AZwEoAIwDuBGAFKs/dlgN4BYBN9j8fAXAfgL1nDhqY996LAfCHRXbyY9iYcvkAgPtLmBBCGCWAJrc0PgIqoTAxqbLSlSmL1Xljp2BOD1lH3LLEu+NQpzbCxnPSeUZIsBXgMbfhZcqZrrV0K5OWylBvUE2EYbbP3/A8jt18TEHRc30PtvznFnjD1ckIX2yEwWyVzwB4HQCP/fnsBnA1gOF5PqerAPybTS7PAGAd6C32Qn89C0cv8Bn+PYA/A3ACQIpH2NjXM5bt0wA+WcJnLIRRAmhyy9JFgKVN6EjPndqnfCOqKm9i0iIV/j+1FYdAqImoMic0a3mgMalw2QC0UDd0kkqwDTqjtPjfDdAyYxnsetUuTD4wqUaz4e82YPVNq6syssVGGBttwjgJYB+AP7AX8RfNQxi/BuAHAEi/fwzgaaveAdYBoN72YAGEQUL4fZukns/TMkjhowCsQvbFNSGM4vCSqwWBsxBQ5iweMsXckGlmph+FMX4M5tQJmKkpKyorl4VpZtXflibSZNXCojmLB06RQJhgyB/WympuU4dRLcY2fu84nn7100jH02jqasJ53zsPrZdVnhAXG2HQJETNIsNCjgB+DoDhEySG2RoGY8y+C+ASAJfZ5qdS5gIJ4+0ALrSJp5RnzL5HCKMSKMozBIE8BBh5pU4qZDgvj7mNj8PkEbeM1iKRxIbPaCFOqROPD5rus0iE5d5Z3iTUBfCsENbPalsJzyI5eOrwxw7j4EcPqtpTHb/ege3f2g5/V2VLtSw2wsj/QHh82L22pnDFHISxw9Yg/hPAu3mYlV1WPGabpQr92EgY7wBA09YB2+dxLn9Joc+9Y2Bg4FX33HMP+vvpklm43XT3Tbjl4VuwpmMNbn39rdjRyyFKEwQEgXMhwHLuOUZjMTqLh05ND8GIT8BMTQCpKFgK/nSmOiO0WNJd90Gjb4QnF9KZzpInPHyKkVkkEuaQeOvr7JBcMofd1+/G6I9GVbHCNR9ag/UfX1/RybGYCaMDwI/PQRhvBfBVADcCmLAXfaaVHgTwNQBft81TCwFKwvgAgEds0qHP45cA/gPAowvdbL8fNSBqFfSf8If//ecDAwMvEMIoAEG5RBCoEAIqwZAmqmwSZnJalTbJTRw77VRn6ROG+Z72iTi5IiQPbwCgc90ue0IzFsN9WQLFE+m1iKRC71nqY6JPRrH7VbuROJaAr8WHLV/eUtEzwhuZMD4K4K8APAeA5qlfAJgCcDmA7QD+xv6xD0OeV0TvtSOsjtv+kl4A1wKIA3gngNsXEC6jue4BQId9fl+BgYEBjxBGqZ+G3CcIVBYBaiLKH8Iz06dPWjkiSTrWR6xzQ9Ix++x00o5NDTRp+cN23azl8ET6VKQWq/nq9JGE2mteP+vE507guT96Djkjh8j2CHbcvQNNK2jBL781MmF8HMCH7IX9tQB+ZMNFzcTxbXDnT83hXI1Ic4bY5TlVaO1LAHzL1lxeDODwOR5AbeI8Wzvhc0gaJLC/HRgYuFwIo/xJLE8QBCqNgNJE6OfIZaBCfaeHkDv+mHKsIx2FORNXIb4q4ZDFF52EQ48fGvNEHLNWSze8Ky9UB1GBFX2bwtCaWqrqXM/N5LDv7fswdNuQgmXlu1di46c3VqSybSMTBkNhGRL7TQBvmDWh3gPgnwHw738pcbJ9xNZQ3mKbt4p9zHcHBgauE8IoFja5XhBwFwHWxiJZqAOopgdhTg0pjUSdYMjaWTx8yjFl5eeK0O9BsuBZIpFe6DxHxM5g15jNbhdqrMTokkeS2H3tbkzvmYZH82DgCwPo+93ys8AbmTBeY5uLPgXg/bOE4PwbzVI0XZXSSBT0hdwA4OYiHyBRUkUCJpcLAvWMgJmZgZlNWcQxtM8qA0/tg1oIzVmxUcux7pCCcq77laaheZuUGcuz6mL4B66umAlr6KtD2Pd7+5CdySK8MYzt39mO8NbyssAbmTC2AngYwPcBvHnWZHsXgFtsIiGhlNI+BuDD9rNvK/IBQhhFAiaXCwKLDQGLRJIwY2MqOis3aeWJsI4WK/syj+R06ZNsGtqKHQj+xoeg+ytTdZZhxvtv3I+j/3hUHbzUc10Ptn5ta1lZ4IuZMDh/SAgsBE8n9mznNQ++/badg8FMcF7Lxgxt+jD4Oyb80RnOxv9nZBUJxnFk099xEYCn8sJ26dN4I4DPAqCRkM+w8vILb0IYhWMlVwoCDYOAQXNWOgaTOSIM72U5ePtoXO+qF8B/4RsrGmk1MzSDXa/YhaknpqBDx8Z/3oj+9xQWxj8X6IuNMJhLwZyKtXZoKhd4/o4hroxa4sL9eQBRe7DMz/iKnez3TwCYg8FyIKwrRd8FQ24dZ7YTVfU5uw8+YsB2ijNCilnhvP98mySetUuGkHyKbUIYxSIm1wsCDYqAKgWfikLTNGiB8kxGc0E0/uNx7HnTHqTH0/B3+7H99u1ov4JpbMW3xUYY3N1/2dYamA/B4inEm9ne/LfHANDcZBWJtxo1hE/YkUrUQph0R4c3icUhC15HsxUJ5At27Sn+jmR0HQBGWV1gaycsS8IcjjsAkEhKaUIYpaAm9wgCgkBJCDAD/PDfHEYOOXS/pFsduFRKgcLFRhgEi6VBGNqqIt9mNSdsdfbvGTS9yq44eypPAykWfPZrl8gs9tazrhfCKAs+uVkQEASKQSAznsGet+wpOwt8MRJGMTjV67VCGPUqGXkvQaBBEZh+fBq7X7kbyZNJ+IN+bLt9GzpfXtyZ6kIY7kwOIQx3cJdeBYEljQAjpvZ/cL+KmmrZ2qKq2gbXFV6hVwjDnekjhOEO7tKrILCkETBmDOz9rb0Y/OYgIhsj2HLrFrReXngZdCEMd6aPEIY7uEuvgsCSR4CmqcEvDKL/vf0IbQydORKuAGSEMAoAqQqXCGFUAVR5pCAgCFQXASGM6uI739OFMNzBXXoVBASBMhAQwigDvDJuFcIoAzy5VRAQBNxBQAjDHdyFMNzBXXoVBASBMhAQwigDvDJuFcIoAzy5VRAQBNxBQAjDHdyFMNzBXXoVBASBMhAQwigDvDJuFcIoAzy5VRAQBNxBQAjDHdyFMNzBXXoVBASBMhAQwigDvDJuFcIoAzy5VRAQBNxBQAjDHdyFMNzBXXoVBASBMhAQwigDvDJuFcIoAzy5VRAQBNxBQAjDHdyFMNzBXXoVBASBMhAQwigDvDJuFcIoAzy5VRAQBNxBQAjDHdyFMNzBXXoVBASBMhAQwigDvDJuFcIoAzy5VRAQBNxBQAjDHdyFMNzBXXoVBJY8AmbOROrwGGK74sglTHS9shve1lBBuAhhFARTxS8Swqg4pPJAQUAQmA+B1NEUph6cQmJvAvGn44g/NYbEwQy84SzO/9E2RC7rLwg8IYyCYKr4RUIYFYdUHigICAJEgMewJp5PIPZkDMkDSST3JxF9NIrYvhgMGDZIPmjwQkMK276yBb1vW1EQeEIYBcFU8YuEMCoOqTxQEFiaCORiOaSOp5A4kED88TjG7hpTWoQRJT0YyCGngNGgwQMv/MsC8HdG4Y8cRMt5U1j+vusR3DJQEHhCGAXBVPGLhDAqDqk8UBBYGggYGQPx3XFMPjCJ5DNJJPYlkHg2gZkTM4ocTJiKHJw/vnYfWl/YivDOMJq3hBDaGoY3+SMY+78KPdwK/5UfhKdrS0HgCWEUBFPFLxLCqDik8kBBoDERSJ1IIflcEqkjKcT3xTH1P1OKJDLTGaVBkCCc5vf6ERwIomltEwKrA4hcEkHblW0I9AWgB/TT12X23YGZB78CLdiBwFXvhXeZEEY9zx4hjHqWjrybIOAiApmxjCKG6BNRxJ+IY/qhaaQOpZBLUH84W4Pw6B4EVgUQPj+M8I4wWi5tQcvOFvi6fdB9Zwhi9nDSu+9A+pGvQmtuF8JwUdaFdi2EUShScp0g0OAIkBziz8SR2p9CfG8c0ceiSB1OIRvNgn9oWmKjJhFotsiheWMzghuDCF8QVv/vX+aH7p+fIIQwFvckEsJY3PKTtxcESkLAyFoRTDOHZ5SJKfZUDKPfHkXqVOo0KeT7IALtAQQ3BJV5qWlNE9pf1o6Ol3ZA0y0SKbWJhlEqcu7cJ4ThDu7SqyBQUwRyyRzSg2kknktg6oEpTP1iSoW6ZkeyyKQyysREDUK3/3jbvWjqb0LoghDaXtyGlgtblP/B2+GF7ilcg1hokEIYCyFUX/8uhFFf8pC3EQQqjoCRNnDgwwdw6r9OITNoOaj5xzEx8e/g8iCaz2tGcH0QoS0htFzSgvC2MDxhT8XfJ/+BQhhVhbfiDy+JMG74/g34zIOfwbqOdfjGW76BnX07K/5i8kBBQBCoDAIswfH0G57G8W8fh49/fD74l/vh7/MjtDWE9mvalYOaGoQnVF2CmD2i9JPfxMwvvwwt1IGmq/8M3uXbCxq0hNUWBFPFLyqJMG7bdRvuO3gfOkOdeNfF78KqtlUVfzF5oCAgCFQOgcEvDeLUf59C685WRC6LoHmgWZGGt8VbuU5KeFL22OPIHnoQ8DfDt/kaeNr6CnqKEEZBMFX8opIIo+JvIQ8UBASBqiJgpAxAR1ERTFV9oTIfLoRRJoAl3i6EUSJwcpsgIAi4h4AQhjvYC2G4g7v0KggIAmUgIIRRBnhl3CqEUQZ4cqsgIAi4g4AQhju4C2G4g7v0KggIAmUgIIRRBnhl3CqEUQZ4cqsgIAi4g4AQhju4C2G4g7v0KggIAmUgIIRRBnhl3CqEUQZ4cqsgIAi4g4AQhju4C2G4g7v0KggIAmUgIIRRBnhl3CqEUQZ4cqsgIAi4g4AQhju4C2G4g7v0KggIAmUgIIRRBnhl3CqEUQZ4cqsgIAi4g4AQhju4C2G4g7v0KggIAmUgIIRRBnhl3CqEUQZ4cqsgIAi4g4AQhju4C2G4g7v0KggIAmUgIIRRBnhl3CqEUQZ4cqsgIAi4g4AQhju4C2G4g7v0KggIAmUgIIRRBnhl3KoIY8uWLa+4//770d7eXsaj5FZBQBAQBGqDwK5du3DllVdienr6nwG8txa9arXopM77aCZhrFq16jdvvvlm9Pb2wjTNOn9leT1BQBBYyghomobdu3fjhhtuQCKR+AyAP60FHkIYQAuA7+q6/uJgMAhd14UwajHzpA9BQBAoGQGuU5lMBslkks/4TwBvB1D1na4QBtAE4HYAVwD4bwAzUCf/NmzLAVgH4GoA/wNgf4OPlx8RfzjeHgDfAJBt8DEbAJYDeDmAxwE8BYDfeqN+746MXwGAFoPvLYHvmDJuBfAmAP8C4H21WLEadQIVix0Xkc0AdhR74yK9/jcA3AHgDQDuXKRjKPa1vwzgUgBbir1xkV5/AYAfA/jfAP5tkY6h2Nf+DoBeAJcVe+Mivb4TwFEAfwng/9ZiDEIY1q6LhMGF5GIASsdr8PZKe8y/Tf9Ng4/VGd5XAbwAwDZbw2j0YV8O4PsA/gbApxt9sPb4OF5qkS8GkFgCY+4H8CyAvwLw97UYrxDG2YRxyRKZaNcBuA3AUiSM7QAytfi4XO7jhbZpZikSxlUA4i7jX4vuVwHYJ4RRC6jP9EHSpHmGO8/zlghhXA/g2wDeAuDrtYXbtd6oSXFDsH6JEMaVAH4E4KO1Mle4JtkzHdMEt8w2SS0FwlgN4LBtdvzbWuAvGoalYRDsNQB+D0CqFsC73Acd/BzzXwP4icvvUqvuqbbTT/W2JWKS4ubnkwD+3dYma4Wzm/38IwAmUv3xEjEtkxxpKfiiHSlVdeyFMCyIwwA8AKZrEZpWdaku3IHPHjN3YemFL2+IK0IAvACmGmI0Cw+CY2XIOH1yS2ETREQ4Xq5p0SXyHTOak5FSNZOxEMbCH55cIQgIAoKAINDAcdkiXEFAEBAEBIEKIyAaRoUBlccJAoKAINCoCAhhNKpkZVyCgCAgCFQYASGMCgMqjxMEBAFBoFERWCqEwQgo1lAqpzEigfVblkpbbOOthIwXm2z5/Vai4FylnlNt/Coh40o8o9rjrPTzKybfRiYMho6y+Npv2slaTKG/G8BdRXxkfgDXArjGztPYC+CH9k+lhVqJ5zGR57UAmLTF9nM7KfFgAQ/vshOeNgE4367Jw8KEv7QTwE4V8IxaX0JSo2woY+ZYODL+QREyzn9nFux7sx1+y7myu9YDKqA/5gu9CsCv2+95P6st22Mv4PbTlzAXh89gORyG4HKsLEZ5bx1ujFg4kt8hk2sP2N8fa6AVmrG/EgDrp7FcCr+RY/a85lpwohjQanDtWrtMEUucsFYU5ziTTg8V2TezwDlPWCaF8uU8Ya2t54t8zlmXNzJhsCAXC68xdX4XgAsBUBj8XaF1Vz4G4EMAngawxy5ex0WFv6u3+jxM1PovAAN5hMbqnaxUyiKDXPzP1Vge+RY7F+UJAKP2xGUROy4iLCMyWM5kq8K9HwDwCftjetSWMSvx/p1dkK3Y3ffnAbzTfk8mf/1rFd65nEcyS511zygTZnFzwSRhHrE3CpynhTRWNmUiI/NwHrbzNHba8/y36qzaAWXMBNMhAA/Z1RhIHB+3v+WFZMzv9Wv2wvmITawb7M3RL+xEThbwq5fGJLzfsS0iXOjZuPCzAm+hjescKziwsgE3uMy14lrAjeNr7LWs0GctCcJgtcr77GqdzN7mZOuzsyK5e34RAC6K52qvthmZH+ifABgBwJ0KJx8/2JcC4ASsl8aa+PzYWe74W/ZLkShYdM+pG8Wy3vO1l9g7OE7M43Y2NBMaPwLgJvsD/Yt6Gay9OyaRMVOdHxjJjFoSM5v5cXBnxQWh0MaCjMSQHxU3F78PgARSL42bO5axJpFxTt9qa1FcALgDZWl+yn6hBZQEQw2MciZxkGxoamWGdIdd/bTQnXu1sSGJUYYs0c4yNpyXlDEPDOJYKbOFqi3/ub2pYBY4N4tMcuORBn9mkyY3F9wA1kv7XVsLomZPrYry5t+UWSGNlhXOW24A+V18xZYvtXCWA7rH3kCWVJyxUTUMLvL8kGiaIfBO40LCCcbJ88FzoE81kIsur2cRt8fyrqUgWCqbk4yTrR4a1U/uLmlSINHlN2odrB31a/aHV+z70gRCLYUaCs0Y9VLNl4vGu235cJfsNBIFcfgUgPcXOFhuJljplM+hyeMf6pAwqDlyHnKTwuJ6+Y2bmDfaO0ourvM1EgJJlrtuLsYnC8THrcs+DIBaPucv6705bav9XZP0uEk6F0mSSF9vbwLyN4ms9EozDzU1LsgLEa0bGHCNoSZVDGFQe3rQXg9mzxNqHVwXZ69pBY+tEQmDtj+aJybtXSj/dhptgk8CiNkL6Pg8SEXsRSdgPyP/Oi6gXJxp/+Qupx4c4e+yzUnUADjB8tt7APDMX+5KufsuttHEw0WI/gFOwJJ2JsV2usD13CFSg+y2SSzfVMbFn6YLyviiAt/3/9m7VarwlCnxqjcNg7tFyo8kSDLMb9x9kzSoDXKBna/RZ0HcbgZwg+3b41zn/KamUU+NMuaummeYUKPPt71TGyLxUQPmv0+c48VZT4tmLVZo5qbAafRnPGDvxinremzUiGiOK4YwSAb0V/B8DGpRc60FrKfG+VJ0a0TCYPlqqrGOSpcfHcUICS4mXPQ5YeZzANH09DP73yms2aYc+kX4LO7ah4tGvfI3cIEjMVCd/dKsx3NyUC1daDGZ760cwuHE/T+Vf/WSnkizBHfaY7YzM3/BYD0hLookOh6ItZB9ms5Q7kJpuvis/Tf9IvVGGPQ5sPIszYyzzzChOZELKA9K+qNzIEpi4VygD4+bIWolJAxuqrhb5yJTL8TBzQA1Kmr7JP78oIugvfjTvMwF8rlzjJnn3FDL5kaH4+ZzuKmkOY51mN5h+zhLmohVvqkUwiAxMghirvlLXwg1Nc4l+niLbo1IGJxcXDBoq6P6Nbvx37hj4WI/n5OQETckDF7LD3R2o8pHxxv7KivqoGiJzX3DF2wNYq5y5YyaonmNiyBV/GIax0eVnf4bx7lazP3VupYmOJqP6G/ge7HYnNO4mDDCidE/PDCJkW3zNRIP5wkjZfgxUVt0zAD1Rhg0k91om0mp3eY3Z1dJUyk1kfkaHfokRR5DTHMU5wTxoY/urbaD9HV1cpYEZUxLAWXLeZhvKaCdnhE/1JhoJqXJ9FyNxEKSpbmG4+apfJw71Cbzzc3Vmq+lPrcUwvgDW8Y0wzm+TKd/Z2NBjZoyL7o1KmFwsedCVyph0F5MLeWn8xAGVVlqMnSOLhR9VLRQSrihGoRB0qRJgGo/Jx8xrZfG0EhqinMRBk0ZjAwhYfCH0W3zNe60/tAOYHBCaLkoc3HmwssFuF4ad//0u9GvNpswuPnhfC2EMOgQpUb2MntB5vi4i/+cHSHGDQado263hQiD78jgFfopaWaer/Fb5tiosRAfzhnOH2rjjBL7U3vz4fZ45+q/WoRB/x/HXXRrRMJwTFLUAhhFkW+SYpgaTVULmaToEGMOwzNzPIMgc1dGlZ5mrXowSdEmzQkwl0mKO0dGShVjkiKGvIfhedRaFopEKXrilXkDTQo0SVHzYYx+/u6TJikSPUNQubOcz8TinEjHCDKa27hr5VyhCY5RYdQ0GIlE+z535G43viMXkLl2jvQtMVqM2gMJcL7mmCdpspgdHEFtjJjSts3r3G6UsbP7p4aR/51Ri6QJjY57foPzmaRoNqZ8qTUxSoiap9Mof2JGoqUZp16COfJxL4UwnOhOapMM0c1vXA+JW8nm5UYkDB4qQlWWeQRUWfPNFXSWcTfC8wE4YWgDn6u12U5v7ry4i8lfkEgmJAwnPK3cDPJKfJhcJJgzQDv87BwTEgkJhY5xaiILNS60tHNyh0dzHHfr9da4YFDjoTxpkmDYtNMYAUTtgzKmBkjn91zN2bHTps1rubgwUoY2fdq2KXPuxBmFQ43S7cYFgNrBe22nfP770BfBhZE+Dh7JOl+j+Y6LJsOHmVeT36hRUhvjIkq/jtuNmiKtBJQhTcj5mjzlztP1KCuG0J/rO6a5kdojtbDZ3yqjKTlWElIhya21xqQUwkbLhPwAAAXCSURBVHDMk3OFC9MMxdBsyp5zoOjWiITBMdF2R5s0dx/5uRKcHJyEdBLT6cUFwjmEhJOJByix8XdUeam2c0Lm20jLdSIXLaQCbqAmwHckiXE3ld/o5OTvqLqTSNmaAXDR5XjzY+6pvvN6Pu9/zWH6KOBVanYJHbwkQX4g+WG1jnnGiQTiC5EMSAKUsXOAEq+jbDlfHLKgD4MaCxfW2+3dJ+fSQo7zWgyaoaSMVqNfje+X32hqYbg3I4YcLLjg0pzIDZOjIXEzwNBSRrxx7PkLqHNsL6OsqI3WQyMB0mw4O8KJ5EZLAcmPGjTlRhmSQPK/Y8qcR5gyio4a1GwtgmsBtVBGx9WLsz8fd8efxnWI3/bsxu+YGjU3N46MN9obJs4VzuX8RqsBNxf8ZkrKIWtEwiBA1CwYNUIbPKMguFNkSC2jYfihUIXnLpRthe1A4w6Gi6QTEcWJSBamWYK7Oi6utIMSdO5qKYx62HlyDJQjI0Hos+GEcGLW+f/ceVIN5XicScVwO+JCx66T3EYzHc0RJFk6xzluLjp8NgmU9/LDO1fyXy0XGTrwqP3wQ6LcuMukZkgtiuOmfJiPwUYiZAw6AxSIz7lavfowKAeanCgzjpfEzuaYGShzmqsc+TCMmnKmLB3nJ5/BsGtqogyrZWY/tSviw2uoVVL+5/L71FLGXOQ5P/mdsWQLzVIkBW4GSJD5/hb6JfgN0DxFbYw4kESIE++lqZGbDP6e85m7bEYU0h9EsqyXkydJ8pzHJEGGUDMkmGN1CIOWE2eTx3WJciSxcH6z8ZvlBoKbRH7zXPPYaCmhKZKbRo433/JSsEwblTDyPwwmYtFkQWLgB0GVnTY8J3+C4ZckC6qtnKCOMPgMJvhRE+FCw8nKZzDklqoiHaP1kIPhCJs7JU4aviN9L2wMK+W7c/LkR3PR6cUM0vydGycf4/v5QREzNn5wbPT9ECM6gpltWw+N78YFkQsgd5E0PdAcyV00Y++5S3YWAZo1aA/nQkj/zLka7+McoZmPC3Q9NUb5UPPlnOVYuJtmtB59OZRxvvPXMWcwzJYLpdO46+YiwgWEc4KEwdwVRoyRLLkY10sSGxd2+pN4/jznHWtA0bfBXTRNr9RAHBmzBhq1bP5Qm3a+Y2pm/C6olTAcnhs/7soZbsvncVF1No/1IGv6IUkAXFsoEyZbcqNG0yrfnRs9h9CdHBOSBuXmNM4PzhPixEhQPovj56aKG6aSI8MalTAIHAsH0gZPpy0nGUmDuw2aGvJ3yWR0fmzUQpjYk08CZGuG3hFkahdclKhhzI6Dr4eJxnfgTpE7UKqcbHTcM9mLH0p+o+mCtaeo0jsEQDsxo4q4WNChz4/VaVycOdm4i3XMdvUwZr4jd9X0MzBUkgsn5UPbdL6M+dHRGcgxcJd1rkbtk+ZM7lbzTV31MF6+A0mD2gMXfH6/NM3QuTk7RJybBWoLDACgCSq/UdvmnKZpizt2bjA4px2NrF7G6rwHNUZqBNwMcYdNrZnyydcKOA7Kjd8xtYb875jfBcdLzHgdd9dMbiORnCvs2g0cKDM66PkdUqvnGLkOcT1jVNd/5GXoc4PL6+nPcTaJzjtz40RNy5knnMv0gRVab2zOsTcyYeQPmBEw5dbHqcQzajUBncW+njSgao99McmnEliIjEtDkdpyvZhVSxtBcXdxnnCdr0hwzlIhjOIglqsFAUFAEBAEfgUBIQyZFIKAICAICAIFISCEURBMcpEgIAgIAoKAEIbMAUFAEBAEBIGCEBDCKAgmuUgQEAQEAUFACEPmgCAgCAgCgkBBCAhhFASTXCQICAKCgCAghCFzQBAQBAQBQaAgBIQwCoJJLhIEBAFBQBAQwpA5IAgIAoKAIFAQAkIYBcEkFwkCgoAgIAgIYcgcEAQEAUFAECgIASGMgmCSiwQBQUAQEASEMGQOCAKCgCAgCBSEgBBGQTDJRYKAICAICAL/H0IyeGwv6rXFAAAAAElFTkSuQmCC"/>
          <p:cNvSpPr>
            <a:spLocks noChangeAspect="1" noChangeArrowheads="1"/>
          </p:cNvSpPr>
          <p:nvPr/>
        </p:nvSpPr>
        <p:spPr bwMode="auto">
          <a:xfrm>
            <a:off x="428625" y="-3070225"/>
            <a:ext cx="2105025" cy="75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40753" y="2076094"/>
            <a:ext cx="2575967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Legend: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‘x’ – Knorr 2003 data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Lines – model data</a:t>
            </a: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MN\Desktop\EGU23\Knorr_profil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52617"/>
            <a:ext cx="5884850" cy="437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6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238240" y="109796"/>
            <a:ext cx="8078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Calculated seasonal variability </a:t>
            </a:r>
            <a:endParaRPr lang="nb-NO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MN\Desktop\EGU23\profile3black_out_2_S0ac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5670"/>
            <a:ext cx="7661801" cy="444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67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238240" y="109796"/>
            <a:ext cx="6998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Calculated seasonal variability </a:t>
            </a:r>
            <a:endParaRPr lang="nb-NO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MN\Desktop\EGU23\profile4black_out_2_S0ac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56" y="581914"/>
            <a:ext cx="7586686" cy="443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590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238240" y="109796"/>
            <a:ext cx="7142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Additional velocity contribution (experiment-base)</a:t>
            </a:r>
            <a:endParaRPr lang="nb-NO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MN\Desktop\EGU23\profile2black_out_2_S0ac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44" y="555526"/>
            <a:ext cx="7618298" cy="443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59097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base.com-919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4205</TotalTime>
  <Words>459</Words>
  <Application>Microsoft Office PowerPoint</Application>
  <PresentationFormat>On-screen Show (16:9)</PresentationFormat>
  <Paragraphs>93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powerpointbase.com-919</vt:lpstr>
      <vt:lpstr>Formel</vt:lpstr>
      <vt:lpstr>Oxygen balance analysis in the water column of the Black Sea based on a mathematical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протекания биохимических реакций. Принцип «узкого места»</dc:title>
  <dc:creator>ЛоПуХ</dc:creator>
  <cp:lastModifiedBy>Matvey Novikov</cp:lastModifiedBy>
  <cp:revision>169</cp:revision>
  <dcterms:created xsi:type="dcterms:W3CDTF">2020-09-16T14:35:16Z</dcterms:created>
  <dcterms:modified xsi:type="dcterms:W3CDTF">2023-04-27T11:13:15Z</dcterms:modified>
</cp:coreProperties>
</file>