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4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DC09F-A6CC-723C-539D-042DBA7BE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50AD7-8545-0700-3AB9-4B4085BF5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D2140-9342-5531-09E7-0E24D63A2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262E-E9A2-43E4-8B0A-6F8E4274E5A8}" type="datetimeFigureOut">
              <a:rPr lang="nb-NO" smtClean="0"/>
              <a:t>23.04.2023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D5EDE-1B11-45A9-1917-AC58B0695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81549-3D1B-D5C4-E6D8-2F77A88FB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E219-7696-4265-8F3B-415B3DC4D5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2786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6C2FA-B0B7-A164-8722-8C7730D58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330813-1214-6447-4616-BD4798F4B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EACCE-8DE6-5D8F-3C4C-FB8C782AC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262E-E9A2-43E4-8B0A-6F8E4274E5A8}" type="datetimeFigureOut">
              <a:rPr lang="nb-NO" smtClean="0"/>
              <a:t>23.04.2023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0486D-40AD-C62D-EA9B-54C6D7F4F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3BEC1-B3CA-CEE4-88FB-18FED54D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E219-7696-4265-8F3B-415B3DC4D5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113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B61540-761C-0C93-21F3-1AB7E7C813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302F62-5AA0-4190-EF5F-F93924007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E6FC1-0AFD-E46D-6875-E8BF18C0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262E-E9A2-43E4-8B0A-6F8E4274E5A8}" type="datetimeFigureOut">
              <a:rPr lang="nb-NO" smtClean="0"/>
              <a:t>23.04.2023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C39C0-2F0C-B118-3F69-9458EB7E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A88E0-1904-6018-9068-A880D64A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E219-7696-4265-8F3B-415B3DC4D5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594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30C8F-15BC-32A0-506B-5B9396259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545E4-2ACC-E8B3-F632-09C8BE9D6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44A12-B6AE-7191-C220-52F2F8F0B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262E-E9A2-43E4-8B0A-6F8E4274E5A8}" type="datetimeFigureOut">
              <a:rPr lang="nb-NO" smtClean="0"/>
              <a:t>23.04.2023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46982-F24F-BDBF-D152-49E557A8A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3CC78-2467-C02B-5BAF-674717E9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E219-7696-4265-8F3B-415B3DC4D5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107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AD615-BDFE-6BC0-2BD6-49A75783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24365-C48F-913C-E917-F0852FE66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67C19-EED0-C801-05AE-4708F1777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262E-E9A2-43E4-8B0A-6F8E4274E5A8}" type="datetimeFigureOut">
              <a:rPr lang="nb-NO" smtClean="0"/>
              <a:t>23.04.2023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9F261-F9D5-389B-63C1-D049964D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97911-46D4-45BB-2B9F-77FA848F5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E219-7696-4265-8F3B-415B3DC4D5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7724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7BBD-6319-0825-2E37-211868C65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0C5E4-9973-DFF1-EE17-EDBCF66061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90166-F8EC-F857-2B5B-64C71F55C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A3BE3-0C63-0C4E-C3BC-9B03B65F7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262E-E9A2-43E4-8B0A-6F8E4274E5A8}" type="datetimeFigureOut">
              <a:rPr lang="nb-NO" smtClean="0"/>
              <a:t>23.04.2023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A4346-C53D-9993-7962-2339A656C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0C1F2E-33BF-2F1B-1795-8D723E06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E219-7696-4265-8F3B-415B3DC4D5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270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41DAB-2DC4-EE78-EE6C-D20EEACC0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24B07-66BE-EC40-58E3-CC13723C8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956CA1-8583-9B26-3DAE-8B3700414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EE565A-E8AB-1375-4BFB-F2E1394884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37954F-E622-33F2-9C14-5E96B4844C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F7FA49-95BC-BFCA-3A2C-71853E648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262E-E9A2-43E4-8B0A-6F8E4274E5A8}" type="datetimeFigureOut">
              <a:rPr lang="nb-NO" smtClean="0"/>
              <a:t>23.04.2023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B35453-8925-C4C8-0727-FA51BB90F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611771-1F0C-FD9D-A5C4-717AF23C3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E219-7696-4265-8F3B-415B3DC4D5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46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261E2-C31F-B24A-3829-A2E50C95A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566665-37F6-C149-8A44-F2D91BD1C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262E-E9A2-43E4-8B0A-6F8E4274E5A8}" type="datetimeFigureOut">
              <a:rPr lang="nb-NO" smtClean="0"/>
              <a:t>23.04.2023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E0D975-FC73-5A4E-74E2-B62AB01F2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FF3C78-3743-FFE7-77A0-8F73914F6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E219-7696-4265-8F3B-415B3DC4D5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141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8737CA-3909-B650-F95C-086DE49E0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262E-E9A2-43E4-8B0A-6F8E4274E5A8}" type="datetimeFigureOut">
              <a:rPr lang="nb-NO" smtClean="0"/>
              <a:t>23.04.2023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A760AE-D33B-AF8B-9FB1-D2735411B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B71E5-0E03-11C1-D282-CB580CCE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E219-7696-4265-8F3B-415B3DC4D5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2914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F1F0D-7C1F-F87A-5636-06E4736F4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9A2ED-AA2F-40B8-1DAF-E01854D0F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7532A-FA87-3C52-B23D-2E380DC5E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826B0-E77D-D3AA-C5ED-808232167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262E-E9A2-43E4-8B0A-6F8E4274E5A8}" type="datetimeFigureOut">
              <a:rPr lang="nb-NO" smtClean="0"/>
              <a:t>23.04.2023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E3B7C-8AD2-78D6-E6CC-F12E23085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C1F30-F335-608D-60B8-E0732C6C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E219-7696-4265-8F3B-415B3DC4D5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241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CFF24-0697-A407-9F94-552934124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84268C-8D03-A255-0FE7-EDBB1BC38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521A60-989E-00B6-928F-37F2F1827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F250E-D01B-0F6D-BFF6-6C9A00C15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262E-E9A2-43E4-8B0A-6F8E4274E5A8}" type="datetimeFigureOut">
              <a:rPr lang="nb-NO" smtClean="0"/>
              <a:t>23.04.2023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3C488-1203-0F81-491F-B0D897873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7DB83-3C8B-1DF9-97A2-827A279B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E219-7696-4265-8F3B-415B3DC4D5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8290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B50D98-D871-4E90-593D-5CA08C072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17930-D850-9C5D-83B0-74208972F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15E1F-0811-AF19-2849-2F55F137B9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E262E-E9A2-43E4-8B0A-6F8E4274E5A8}" type="datetimeFigureOut">
              <a:rPr lang="nb-NO" smtClean="0"/>
              <a:t>23.04.2023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8948D-6410-0B39-C366-CBF665CEF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1DDDC-7E02-A5DE-48DC-348590857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2E219-7696-4265-8F3B-415B3DC4D5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746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ithub.com/KnutOlaD/Deconv_code_dat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D1C334-B475-5C0B-4B11-0FECA50CB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79520" y="-53320"/>
            <a:ext cx="7965440" cy="6964640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40BED459-9EF2-C6E7-72B0-7E75F3541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576" y="1650880"/>
            <a:ext cx="7762421" cy="11531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99E680-A4BD-6156-C391-9D5625DA4413}"/>
              </a:ext>
            </a:extLst>
          </p:cNvPr>
          <p:cNvSpPr txBox="1"/>
          <p:nvPr/>
        </p:nvSpPr>
        <p:spPr>
          <a:xfrm>
            <a:off x="4307681" y="2872859"/>
            <a:ext cx="7986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Link to </a:t>
            </a:r>
            <a:r>
              <a:rPr lang="nb-NO" dirty="0" err="1">
                <a:solidFill>
                  <a:schemeClr val="bg1"/>
                </a:solidFill>
              </a:rPr>
              <a:t>manuscript</a:t>
            </a:r>
            <a:r>
              <a:rPr lang="nb-NO" dirty="0">
                <a:solidFill>
                  <a:schemeClr val="bg1"/>
                </a:solidFill>
              </a:rPr>
              <a:t>: https://gi.copernicus.org/articles/11/293/2022/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E03B9-2F86-B36C-F7DE-DF276A84406B}"/>
              </a:ext>
            </a:extLst>
          </p:cNvPr>
          <p:cNvSpPr txBox="1"/>
          <p:nvPr/>
        </p:nvSpPr>
        <p:spPr>
          <a:xfrm>
            <a:off x="4336256" y="3987284"/>
            <a:ext cx="7986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Code </a:t>
            </a:r>
            <a:r>
              <a:rPr lang="nb-NO" dirty="0" err="1">
                <a:solidFill>
                  <a:schemeClr val="bg1"/>
                </a:solidFill>
              </a:rPr>
              <a:t>repository</a:t>
            </a:r>
            <a:r>
              <a:rPr lang="nb-NO" dirty="0">
                <a:solidFill>
                  <a:schemeClr val="bg1"/>
                </a:solidFill>
              </a:rPr>
              <a:t>: </a:t>
            </a:r>
            <a:r>
              <a:rPr lang="nb-NO" sz="1800" dirty="0">
                <a:solidFill>
                  <a:schemeClr val="bg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https://github.com/KnutOlaD/Deconv_code_data</a:t>
            </a:r>
            <a:endParaRPr lang="nb-NO" sz="1800" dirty="0">
              <a:solidFill>
                <a:schemeClr val="bg1"/>
              </a:solidFill>
              <a:latin typeface="+mj-lt"/>
            </a:endParaRPr>
          </a:p>
          <a:p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97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UiT The Arctic University of Norway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Knut Ola Dølven</dc:creator>
  <cp:lastModifiedBy>Knut Ola Dølven</cp:lastModifiedBy>
  <cp:revision>1</cp:revision>
  <dcterms:created xsi:type="dcterms:W3CDTF">2023-04-23T15:00:01Z</dcterms:created>
  <dcterms:modified xsi:type="dcterms:W3CDTF">2023-04-23T15:00:50Z</dcterms:modified>
</cp:coreProperties>
</file>