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49868" autoAdjust="0"/>
  </p:normalViewPr>
  <p:slideViewPr>
    <p:cSldViewPr snapToGrid="0">
      <p:cViewPr varScale="1">
        <p:scale>
          <a:sx n="41" d="100"/>
          <a:sy n="41" d="100"/>
        </p:scale>
        <p:origin x="204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1E54-1DB5-46AA-A67A-D2A05142F2B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4AB4-AAAD-441C-98D5-F6E721FC5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4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742C-7B74-E2B4-A9AB-2294D9A66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4EE2F-45AC-7CE5-1A88-41EA50F74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B363-C4FD-0A9D-AB6D-24DA0039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76DF-E2FC-B06E-45EA-99327898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CFAD0-B409-15B5-CFAD-329EF66F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0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BD70-8D92-D372-36CE-E3258A23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01115-0AC5-2A13-4EDA-E8312E1E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C287-8D04-6E5B-36D8-8AF23B7E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1F75D-F6EB-350C-71C8-9C504577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32B0-FD63-B5FF-2DD1-629DD286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E6868-A954-FCF7-277B-52AD5280D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B178-F534-00EB-136C-191D84806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F6B1-B032-1A9D-F5D2-D0470ECE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2935-4011-180E-4BEB-339FFCDE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009E-7B7B-053B-01AA-9A70F6B4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9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0168-EF2A-5394-DAB9-21BEF476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F095-6589-E19C-8C50-98F4814EA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6828-35AA-3371-FD55-5250496E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5DDE-8F85-96F3-5E98-A204F9B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435A-D888-A47F-E82A-B7CD1F19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7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4A16-30E6-0030-EACA-6CFBB70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E18B3-E654-0FE8-BE7C-2B0AB82B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917F7-40CE-0BB2-5AB6-1EEFB307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EB1D-B4B4-4B6C-940A-44B48F4A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AC42-0FB6-EB6B-A0AE-0D56F713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3854-BEAD-BC14-9BED-93B58635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1335-1F06-12A5-716E-AA413AE21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42220-B823-F892-A814-23D2F7303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539BC-C26E-67E1-91D5-D60D8427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0D1AB-4CDB-5CFC-2975-9E5D0C9F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9ED0A-E4E3-88EC-0721-3A032693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1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A8D5-8B92-0BB2-2A70-DD1A8CF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7C3B-06A2-897C-85A8-F34399C51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146EA-B2B8-BD74-8B0F-4DDB5CC7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42DF1-92BD-3D78-0A0C-33709F185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EF4B6-CAEF-2AE3-4A25-E0834814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2EC9B-8D9B-0614-7156-D74395D3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8E111-3A0B-BE14-5F75-6393AC6A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B4DAF-54B6-43F5-581D-E88F4F1F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79DF-CFF8-B606-AC66-95BAD137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6D528-9BB5-6D3F-12E2-9E00C94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69D38-BFC9-97BC-4C5F-C3E2C7C3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8B1DC-8459-A2B1-2F7D-5AE15F64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57077-E845-B6BA-C87A-F63D5C33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9777E-9F3B-630F-22FA-6ACEBE67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3CCB8-0B84-9EE7-DD8C-E6043179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A0CD-EF78-4464-7A11-0648909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402E-B8ED-93FC-F2CA-16E650B9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E40C1-6547-AEE6-FF19-1F7326E4E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D9A67-FD73-1096-EA71-D35046EA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B985C-6059-9E2E-1413-6C8602DF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0DAED-0DF3-65B7-1E7F-8F8F720D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9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2BB7-3891-448F-D89B-7629B070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138D-F1A7-D2A5-3BC9-1A42F4848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1DBC-4100-30CF-2EB2-573836D0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06BB9-6018-4CB9-FEB4-00E6EF69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92A36-BB36-67DF-9188-39DB0A19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31F5B-4508-2A0C-5A03-FF804804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7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65D0B-E0CF-1F1C-1734-50DD75FA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F95D-64CF-52F3-05A8-093BADAE1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D513E-1D00-0897-6336-3C925841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B6FE-F9C0-4869-A834-BC3E9EDCB4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465B-DDF9-01BC-B492-CFAF852F9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5570-3685-D853-300D-D9B3EE334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AA78-C3FF-49E0-BBD3-560B53AD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rfa.ceh.ac.uk/" TargetMode="External"/><Relationship Id="rId3" Type="http://schemas.openxmlformats.org/officeDocument/2006/relationships/hyperlink" Target="https://doi.org/10.5194/gmd-12-2357-2019" TargetMode="External"/><Relationship Id="rId7" Type="http://schemas.openxmlformats.org/officeDocument/2006/relationships/hyperlink" Target="https://digimap.edina.ac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ecss.2018.02.015" TargetMode="External"/><Relationship Id="rId5" Type="http://schemas.openxmlformats.org/officeDocument/2006/relationships/hyperlink" Target="http://www.metoffice.gov.ukwww.metoffice.gov.uk/" TargetMode="External"/><Relationship Id="rId10" Type="http://schemas.openxmlformats.org/officeDocument/2006/relationships/image" Target="../media/image3.svg"/><Relationship Id="rId4" Type="http://schemas.openxmlformats.org/officeDocument/2006/relationships/hyperlink" Target="https://doi.org/10.1002/met.1493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59A1D789-3C61-0275-44CC-31222C0C7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0" r="42785" b="13433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75F2E-23E8-3B46-7368-2E2E07B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9D39-B482-B65F-27FE-9C7923A1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586140"/>
            <a:ext cx="10728366" cy="4586060"/>
          </a:xfrm>
        </p:spPr>
        <p:txBody>
          <a:bodyPr>
            <a:normAutofit fontScale="85000" lnSpcReduction="10000"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H. Lewis, J. Manuel Castillo Sanchez, A. Arnold, J.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Fallmann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Saulter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J. Graham, M. Bush, J.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Siddorn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T. Palmer, A. Lock, J. Edwards, L. Bricheno, A. Martínez-De La Torre, J. Clark, The UKC3 regional coupled environmental prediction system,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Geosci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Model Dev. 12 (2019) 2357–2400.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https://doi.org/10.5194/gmd-12-2357-2019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Lewis, H., Mittermaier, M., 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Mylne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Norman, K., Scaife, A., Neal, R., Pierce, C., Harrison, D., Jewell, S., 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Kendon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Saunders, R., Brunet, G., Golding, B., Kitchen, M., Davies, P., &amp; Pilling, C. (2015). From months to minutes - exploring the value of high-resolution rainfall observation and prediction during the UK winter storms of 2013/2014.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Meteorological Applications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90–104.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https://doi.org/10.1002/met.1493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Lowe, J. A., Bernie, D., Bett, P. E., Bricheno, L., Brown, S. J., Calvert, D., Clark, R. T., Eagle, K. E., Edwards, T., &amp; 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Fosser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(2018). UKCP18 science overview report.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Office Hadley Centre: Exeter, UK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(November 2018), 1–73.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www.metoffice.gov.ukwww.metoffice.gov.uk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Lewis, H. W., &amp;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Dadson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J. (2021). A regional coupled approach to water cycle prediction during winter 2013/14 in the United Kingdom.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Hydrological Processes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(12), e14438. https://doi.org/10.1002/hyp.14438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Robins, P. E., Lewis, M. J., Freer, J., Cooper, D. M., Skinner, C. J., &amp; 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Coulthard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J. (2018). Improving estuary models by reducing uncertainties associated with river flows. Estuarine, Coastal and Shelf Science, 207, 63–73.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https://doi.org/10.1016/j.ecss.2018.02.015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EDINA Digimap Ordnance Survey Service (2023),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https://digimap.edina.ac.uk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 National River Flow Archive (NRFA) (2020),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https://nrfa.ceh.ac.uk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826993-16AB-17D0-F47B-4F1821EAA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9899" y="4975612"/>
            <a:ext cx="1775138" cy="1775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9B691-83A4-3D8E-4C6F-2F481F41C6D6}"/>
              </a:ext>
            </a:extLst>
          </p:cNvPr>
          <p:cNvSpPr txBox="1"/>
          <p:nvPr/>
        </p:nvSpPr>
        <p:spPr>
          <a:xfrm>
            <a:off x="7950269" y="6435043"/>
            <a:ext cx="231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EGU Abstract QR Code</a:t>
            </a:r>
          </a:p>
        </p:txBody>
      </p:sp>
    </p:spTree>
    <p:extLst>
      <p:ext uri="{BB962C8B-B14F-4D97-AF65-F5344CB8AC3E}">
        <p14:creationId xmlns:p14="http://schemas.microsoft.com/office/powerpoint/2010/main" val="295692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450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2023: Pathways to Realistic Impact Modelling in Estuarine Areas (PRIMEA)</dc:title>
  <dc:creator>Aaron Furnish</dc:creator>
  <cp:lastModifiedBy>Aaron Furnish</cp:lastModifiedBy>
  <cp:revision>50</cp:revision>
  <dcterms:created xsi:type="dcterms:W3CDTF">2023-04-05T11:13:39Z</dcterms:created>
  <dcterms:modified xsi:type="dcterms:W3CDTF">2023-04-24T12:52:29Z</dcterms:modified>
</cp:coreProperties>
</file>