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Lst>
  <p:sldSz cx="51206400" cy="320405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2B3DB6-672A-55E9-A35C-9B9B5E52130D}" name="ΒΟΥΚΕΛΑΤΟΣ ΑΘΑΝΑΣΙΟΣ" initials="ΒΑ" userId="S::up1019119@upatras.gr::fb3061c4-9f19-45e7-a42f-31716ac9a9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65B6B-2DDA-4E3F-932C-91768C8C3D83}" v="225" dt="2023-04-25T13:32:06.38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Στυλ με θέμα 2 - Έμφαση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3" autoAdjust="0"/>
    <p:restoredTop sz="96247" autoAdjust="0"/>
  </p:normalViewPr>
  <p:slideViewPr>
    <p:cSldViewPr snapToGrid="0">
      <p:cViewPr varScale="1">
        <p:scale>
          <a:sx n="24" d="100"/>
          <a:sy n="24" d="100"/>
        </p:scale>
        <p:origin x="99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ΒΟΥΚΕΛΑΤΟΣ ΑΘΑΝΑΣΙΟΣ" userId="fb3061c4-9f19-45e7-a42f-31716ac9a929" providerId="ADAL" clId="{9AA79A8E-0EE1-499B-9BDF-81EA02227EE4}"/>
    <pc:docChg chg="undo custSel addSld modSld sldOrd modMainMaster">
      <pc:chgData name="ΒΟΥΚΕΛΑΤΟΣ ΑΘΑΝΑΣΙΟΣ" userId="fb3061c4-9f19-45e7-a42f-31716ac9a929" providerId="ADAL" clId="{9AA79A8E-0EE1-499B-9BDF-81EA02227EE4}" dt="2023-04-21T19:04:49.628" v="3399" actId="403"/>
      <pc:docMkLst>
        <pc:docMk/>
      </pc:docMkLst>
      <pc:sldChg chg="addSp delSp modSp mod setBg modCm">
        <pc:chgData name="ΒΟΥΚΕΛΑΤΟΣ ΑΘΑΝΑΣΙΟΣ" userId="fb3061c4-9f19-45e7-a42f-31716ac9a929" providerId="ADAL" clId="{9AA79A8E-0EE1-499B-9BDF-81EA02227EE4}" dt="2023-04-21T19:04:49.628" v="3399" actId="403"/>
        <pc:sldMkLst>
          <pc:docMk/>
          <pc:sldMk cId="3469510048" sldId="256"/>
        </pc:sldMkLst>
        <pc:spChg chg="add mod">
          <ac:chgData name="ΒΟΥΚΕΛΑΤΟΣ ΑΘΑΝΑΣΙΟΣ" userId="fb3061c4-9f19-45e7-a42f-31716ac9a929" providerId="ADAL" clId="{9AA79A8E-0EE1-499B-9BDF-81EA02227EE4}" dt="2023-04-21T19:04:36.517" v="3398" actId="14100"/>
          <ac:spMkLst>
            <pc:docMk/>
            <pc:sldMk cId="3469510048" sldId="256"/>
            <ac:spMk id="2" creationId="{4DDAFEFE-3339-7EF4-8492-20BC5E8CB909}"/>
          </ac:spMkLst>
        </pc:spChg>
        <pc:spChg chg="add del mod">
          <ac:chgData name="ΒΟΥΚΕΛΑΤΟΣ ΑΘΑΝΑΣΙΟΣ" userId="fb3061c4-9f19-45e7-a42f-31716ac9a929" providerId="ADAL" clId="{9AA79A8E-0EE1-499B-9BDF-81EA02227EE4}" dt="2023-04-21T15:02:12.567" v="823" actId="478"/>
          <ac:spMkLst>
            <pc:docMk/>
            <pc:sldMk cId="3469510048" sldId="256"/>
            <ac:spMk id="2" creationId="{768D2075-19B2-1C86-0563-AB2EB26C9FFF}"/>
          </ac:spMkLst>
        </pc:spChg>
        <pc:spChg chg="add mod">
          <ac:chgData name="ΒΟΥΚΕΛΑΤΟΣ ΑΘΑΝΑΣΙΟΣ" userId="fb3061c4-9f19-45e7-a42f-31716ac9a929" providerId="ADAL" clId="{9AA79A8E-0EE1-499B-9BDF-81EA02227EE4}" dt="2023-04-21T19:04:13.118" v="3396" actId="1076"/>
          <ac:spMkLst>
            <pc:docMk/>
            <pc:sldMk cId="3469510048" sldId="256"/>
            <ac:spMk id="3" creationId="{7FBAF3B2-1F01-CCDC-39EB-695C2172A8B5}"/>
          </ac:spMkLst>
        </pc:spChg>
        <pc:spChg chg="add del mod">
          <ac:chgData name="ΒΟΥΚΕΛΑΤΟΣ ΑΘΑΝΑΣΙΟΣ" userId="fb3061c4-9f19-45e7-a42f-31716ac9a929" providerId="ADAL" clId="{9AA79A8E-0EE1-499B-9BDF-81EA02227EE4}" dt="2023-04-21T15:29:10.748" v="1026" actId="478"/>
          <ac:spMkLst>
            <pc:docMk/>
            <pc:sldMk cId="3469510048" sldId="256"/>
            <ac:spMk id="3" creationId="{8045D12A-A2D2-3F12-148F-8D342737E115}"/>
          </ac:spMkLst>
        </pc:spChg>
        <pc:spChg chg="del mod">
          <ac:chgData name="ΒΟΥΚΕΛΑΤΟΣ ΑΘΑΝΑΣΙΟΣ" userId="fb3061c4-9f19-45e7-a42f-31716ac9a929" providerId="ADAL" clId="{9AA79A8E-0EE1-499B-9BDF-81EA02227EE4}" dt="2023-04-21T15:00:48.911" v="810" actId="478"/>
          <ac:spMkLst>
            <pc:docMk/>
            <pc:sldMk cId="3469510048" sldId="256"/>
            <ac:spMk id="4" creationId="{E028E33A-1CC8-76B6-9644-951014380160}"/>
          </ac:spMkLst>
        </pc:spChg>
        <pc:spChg chg="del mod">
          <ac:chgData name="ΒΟΥΚΕΛΑΤΟΣ ΑΘΑΝΑΣΙΟΣ" userId="fb3061c4-9f19-45e7-a42f-31716ac9a929" providerId="ADAL" clId="{9AA79A8E-0EE1-499B-9BDF-81EA02227EE4}" dt="2023-04-21T14:14:09.935" v="177" actId="478"/>
          <ac:spMkLst>
            <pc:docMk/>
            <pc:sldMk cId="3469510048" sldId="256"/>
            <ac:spMk id="5" creationId="{5FD9B628-CE0B-575D-D69D-C2506A40458A}"/>
          </ac:spMkLst>
        </pc:spChg>
        <pc:spChg chg="del mod">
          <ac:chgData name="ΒΟΥΚΕΛΑΤΟΣ ΑΘΑΝΑΣΙΟΣ" userId="fb3061c4-9f19-45e7-a42f-31716ac9a929" providerId="ADAL" clId="{9AA79A8E-0EE1-499B-9BDF-81EA02227EE4}" dt="2023-04-21T15:34:01.953" v="1076" actId="478"/>
          <ac:spMkLst>
            <pc:docMk/>
            <pc:sldMk cId="3469510048" sldId="256"/>
            <ac:spMk id="6" creationId="{0E64FDBB-76AC-85DE-0650-0BC875FFE398}"/>
          </ac:spMkLst>
        </pc:spChg>
        <pc:spChg chg="del mod">
          <ac:chgData name="ΒΟΥΚΕΛΑΤΟΣ ΑΘΑΝΑΣΙΟΣ" userId="fb3061c4-9f19-45e7-a42f-31716ac9a929" providerId="ADAL" clId="{9AA79A8E-0EE1-499B-9BDF-81EA02227EE4}" dt="2023-04-21T14:14:07.028" v="176" actId="478"/>
          <ac:spMkLst>
            <pc:docMk/>
            <pc:sldMk cId="3469510048" sldId="256"/>
            <ac:spMk id="7" creationId="{2B76F0FB-4FAB-7E6C-395F-F404771A62C6}"/>
          </ac:spMkLst>
        </pc:spChg>
        <pc:spChg chg="mod">
          <ac:chgData name="ΒΟΥΚΕΛΑΤΟΣ ΑΘΑΝΑΣΙΟΣ" userId="fb3061c4-9f19-45e7-a42f-31716ac9a929" providerId="ADAL" clId="{9AA79A8E-0EE1-499B-9BDF-81EA02227EE4}" dt="2023-04-21T15:47:46.157" v="1406" actId="1076"/>
          <ac:spMkLst>
            <pc:docMk/>
            <pc:sldMk cId="3469510048" sldId="256"/>
            <ac:spMk id="9" creationId="{77218193-55B4-E9B2-14EB-BF8C031A4456}"/>
          </ac:spMkLst>
        </pc:spChg>
        <pc:spChg chg="del mod">
          <ac:chgData name="ΒΟΥΚΕΛΑΤΟΣ ΑΘΑΝΑΣΙΟΣ" userId="fb3061c4-9f19-45e7-a42f-31716ac9a929" providerId="ADAL" clId="{9AA79A8E-0EE1-499B-9BDF-81EA02227EE4}" dt="2023-04-21T14:08:50.889" v="174" actId="478"/>
          <ac:spMkLst>
            <pc:docMk/>
            <pc:sldMk cId="3469510048" sldId="256"/>
            <ac:spMk id="13" creationId="{6CEAE72A-3F07-FE26-D3CF-7A6FC4CD38C3}"/>
          </ac:spMkLst>
        </pc:spChg>
        <pc:spChg chg="del mod">
          <ac:chgData name="ΒΟΥΚΕΛΑΤΟΣ ΑΘΑΝΑΣΙΟΣ" userId="fb3061c4-9f19-45e7-a42f-31716ac9a929" providerId="ADAL" clId="{9AA79A8E-0EE1-499B-9BDF-81EA02227EE4}" dt="2023-04-21T15:51:26.414" v="1534" actId="478"/>
          <ac:spMkLst>
            <pc:docMk/>
            <pc:sldMk cId="3469510048" sldId="256"/>
            <ac:spMk id="19" creationId="{372AD414-314C-7D98-F4A3-5CE28F45B41E}"/>
          </ac:spMkLst>
        </pc:spChg>
        <pc:spChg chg="del mod">
          <ac:chgData name="ΒΟΥΚΕΛΑΤΟΣ ΑΘΑΝΑΣΙΟΣ" userId="fb3061c4-9f19-45e7-a42f-31716ac9a929" providerId="ADAL" clId="{9AA79A8E-0EE1-499B-9BDF-81EA02227EE4}" dt="2023-04-21T16:30:50.250" v="2590" actId="478"/>
          <ac:spMkLst>
            <pc:docMk/>
            <pc:sldMk cId="3469510048" sldId="256"/>
            <ac:spMk id="21" creationId="{A8F49396-69CD-DC7F-8FFB-BFF817105957}"/>
          </ac:spMkLst>
        </pc:spChg>
        <pc:spChg chg="add del mod">
          <ac:chgData name="ΒΟΥΚΕΛΑΤΟΣ ΑΘΑΝΑΣΙΟΣ" userId="fb3061c4-9f19-45e7-a42f-31716ac9a929" providerId="ADAL" clId="{9AA79A8E-0EE1-499B-9BDF-81EA02227EE4}" dt="2023-04-21T15:34:39.894" v="1082" actId="478"/>
          <ac:spMkLst>
            <pc:docMk/>
            <pc:sldMk cId="3469510048" sldId="256"/>
            <ac:spMk id="23" creationId="{D28AFEEF-A8F3-FFAC-20D0-FE7C61C9DCFA}"/>
          </ac:spMkLst>
        </pc:spChg>
        <pc:spChg chg="add del mod">
          <ac:chgData name="ΒΟΥΚΕΛΑΤΟΣ ΑΘΑΝΑΣΙΟΣ" userId="fb3061c4-9f19-45e7-a42f-31716ac9a929" providerId="ADAL" clId="{9AA79A8E-0EE1-499B-9BDF-81EA02227EE4}" dt="2023-04-21T15:44:15.428" v="1314" actId="478"/>
          <ac:spMkLst>
            <pc:docMk/>
            <pc:sldMk cId="3469510048" sldId="256"/>
            <ac:spMk id="28" creationId="{3ADA72FE-4078-4903-7189-3A9252D4E44C}"/>
          </ac:spMkLst>
        </pc:spChg>
        <pc:spChg chg="add mod">
          <ac:chgData name="ΒΟΥΚΕΛΑΤΟΣ ΑΘΑΝΑΣΙΟΣ" userId="fb3061c4-9f19-45e7-a42f-31716ac9a929" providerId="ADAL" clId="{9AA79A8E-0EE1-499B-9BDF-81EA02227EE4}" dt="2023-04-21T18:31:47.244" v="2951" actId="1076"/>
          <ac:spMkLst>
            <pc:docMk/>
            <pc:sldMk cId="3469510048" sldId="256"/>
            <ac:spMk id="30" creationId="{38433515-D0E6-3C65-500D-7E3BF7655C52}"/>
          </ac:spMkLst>
        </pc:spChg>
        <pc:spChg chg="mod">
          <ac:chgData name="ΒΟΥΚΕΛΑΤΟΣ ΑΘΑΝΑΣΙΟΣ" userId="fb3061c4-9f19-45e7-a42f-31716ac9a929" providerId="ADAL" clId="{9AA79A8E-0EE1-499B-9BDF-81EA02227EE4}" dt="2023-04-21T15:45:29.528" v="1332" actId="404"/>
          <ac:spMkLst>
            <pc:docMk/>
            <pc:sldMk cId="3469510048" sldId="256"/>
            <ac:spMk id="33" creationId="{45ADE781-163B-EC96-5AE8-DF2E77D0B720}"/>
          </ac:spMkLst>
        </pc:spChg>
        <pc:spChg chg="add del mod">
          <ac:chgData name="ΒΟΥΚΕΛΑΤΟΣ ΑΘΑΝΑΣΙΟΣ" userId="fb3061c4-9f19-45e7-a42f-31716ac9a929" providerId="ADAL" clId="{9AA79A8E-0EE1-499B-9BDF-81EA02227EE4}" dt="2023-04-21T15:26:05.214" v="991" actId="22"/>
          <ac:spMkLst>
            <pc:docMk/>
            <pc:sldMk cId="3469510048" sldId="256"/>
            <ac:spMk id="34" creationId="{1CC809B8-7420-A687-C4B3-8BDF123E4139}"/>
          </ac:spMkLst>
        </pc:spChg>
        <pc:spChg chg="del mod">
          <ac:chgData name="ΒΟΥΚΕΛΑΤΟΣ ΑΘΑΝΑΣΙΟΣ" userId="fb3061c4-9f19-45e7-a42f-31716ac9a929" providerId="ADAL" clId="{9AA79A8E-0EE1-499B-9BDF-81EA02227EE4}" dt="2023-04-21T15:02:05.364" v="821" actId="478"/>
          <ac:spMkLst>
            <pc:docMk/>
            <pc:sldMk cId="3469510048" sldId="256"/>
            <ac:spMk id="35" creationId="{9F6EC07A-9411-47C1-4E96-545A1C1813AC}"/>
          </ac:spMkLst>
        </pc:spChg>
        <pc:spChg chg="del mod">
          <ac:chgData name="ΒΟΥΚΕΛΑΤΟΣ ΑΘΑΝΑΣΙΟΣ" userId="fb3061c4-9f19-45e7-a42f-31716ac9a929" providerId="ADAL" clId="{9AA79A8E-0EE1-499B-9BDF-81EA02227EE4}" dt="2023-04-21T14:58:36.429" v="809" actId="478"/>
          <ac:spMkLst>
            <pc:docMk/>
            <pc:sldMk cId="3469510048" sldId="256"/>
            <ac:spMk id="37" creationId="{DA8DBAB4-B1FF-FCD6-D44E-044E8146CD89}"/>
          </ac:spMkLst>
        </pc:spChg>
        <pc:spChg chg="add del">
          <ac:chgData name="ΒΟΥΚΕΛΑΤΟΣ ΑΘΑΝΑΣΙΟΣ" userId="fb3061c4-9f19-45e7-a42f-31716ac9a929" providerId="ADAL" clId="{9AA79A8E-0EE1-499B-9BDF-81EA02227EE4}" dt="2023-04-21T15:32:25.552" v="1048" actId="22"/>
          <ac:spMkLst>
            <pc:docMk/>
            <pc:sldMk cId="3469510048" sldId="256"/>
            <ac:spMk id="38" creationId="{CAB271D0-3C15-CF51-BD92-53362B84DCE3}"/>
          </ac:spMkLst>
        </pc:spChg>
        <pc:spChg chg="add del mod">
          <ac:chgData name="ΒΟΥΚΕΛΑΤΟΣ ΑΘΑΝΑΣΙΟΣ" userId="fb3061c4-9f19-45e7-a42f-31716ac9a929" providerId="ADAL" clId="{9AA79A8E-0EE1-499B-9BDF-81EA02227EE4}" dt="2023-04-21T16:35:18.798" v="2629"/>
          <ac:spMkLst>
            <pc:docMk/>
            <pc:sldMk cId="3469510048" sldId="256"/>
            <ac:spMk id="40" creationId="{A5D6E6CD-5A5D-CCDE-E717-B3F9190ED986}"/>
          </ac:spMkLst>
        </pc:spChg>
        <pc:spChg chg="add del mod">
          <ac:chgData name="ΒΟΥΚΕΛΑΤΟΣ ΑΘΑΝΑΣΙΟΣ" userId="fb3061c4-9f19-45e7-a42f-31716ac9a929" providerId="ADAL" clId="{9AA79A8E-0EE1-499B-9BDF-81EA02227EE4}" dt="2023-04-21T16:22:01.456" v="2552"/>
          <ac:spMkLst>
            <pc:docMk/>
            <pc:sldMk cId="3469510048" sldId="256"/>
            <ac:spMk id="41" creationId="{B839A5E0-5DCC-93B0-EEFD-9DB0067F089E}"/>
          </ac:spMkLst>
        </pc:spChg>
        <pc:spChg chg="add del mod">
          <ac:chgData name="ΒΟΥΚΕΛΑΤΟΣ ΑΘΑΝΑΣΙΟΣ" userId="fb3061c4-9f19-45e7-a42f-31716ac9a929" providerId="ADAL" clId="{9AA79A8E-0EE1-499B-9BDF-81EA02227EE4}" dt="2023-04-21T16:22:01.451" v="2546"/>
          <ac:spMkLst>
            <pc:docMk/>
            <pc:sldMk cId="3469510048" sldId="256"/>
            <ac:spMk id="43" creationId="{7E5702FC-F871-9D89-E385-5BCDD468A773}"/>
          </ac:spMkLst>
        </pc:spChg>
        <pc:spChg chg="add del mod">
          <ac:chgData name="ΒΟΥΚΕΛΑΤΟΣ ΑΘΑΝΑΣΙΟΣ" userId="fb3061c4-9f19-45e7-a42f-31716ac9a929" providerId="ADAL" clId="{9AA79A8E-0EE1-499B-9BDF-81EA02227EE4}" dt="2023-04-21T16:22:01.453" v="2548"/>
          <ac:spMkLst>
            <pc:docMk/>
            <pc:sldMk cId="3469510048" sldId="256"/>
            <ac:spMk id="45" creationId="{000D165B-A6AF-AEF9-6E78-2B93A74C6779}"/>
          </ac:spMkLst>
        </pc:spChg>
        <pc:spChg chg="add del mod">
          <ac:chgData name="ΒΟΥΚΕΛΑΤΟΣ ΑΘΑΝΑΣΙΟΣ" userId="fb3061c4-9f19-45e7-a42f-31716ac9a929" providerId="ADAL" clId="{9AA79A8E-0EE1-499B-9BDF-81EA02227EE4}" dt="2023-04-21T16:22:01.455" v="2550"/>
          <ac:spMkLst>
            <pc:docMk/>
            <pc:sldMk cId="3469510048" sldId="256"/>
            <ac:spMk id="47" creationId="{9759FA33-1AF0-910E-E2D8-7929C6C31DBC}"/>
          </ac:spMkLst>
        </pc:spChg>
        <pc:spChg chg="add mod ord">
          <ac:chgData name="ΒΟΥΚΕΛΑΤΟΣ ΑΘΑΝΑΣΙΟΣ" userId="fb3061c4-9f19-45e7-a42f-31716ac9a929" providerId="ADAL" clId="{9AA79A8E-0EE1-499B-9BDF-81EA02227EE4}" dt="2023-04-21T16:27:33.234" v="2588" actId="14100"/>
          <ac:spMkLst>
            <pc:docMk/>
            <pc:sldMk cId="3469510048" sldId="256"/>
            <ac:spMk id="48" creationId="{4E4D4472-D942-D7B3-67EC-E4021003F866}"/>
          </ac:spMkLst>
        </pc:spChg>
        <pc:spChg chg="add mod">
          <ac:chgData name="ΒΟΥΚΕΛΑΤΟΣ ΑΘΑΝΑΣΙΟΣ" userId="fb3061c4-9f19-45e7-a42f-31716ac9a929" providerId="ADAL" clId="{9AA79A8E-0EE1-499B-9BDF-81EA02227EE4}" dt="2023-04-21T19:02:07.796" v="3372" actId="14100"/>
          <ac:spMkLst>
            <pc:docMk/>
            <pc:sldMk cId="3469510048" sldId="256"/>
            <ac:spMk id="50" creationId="{0AABBFDC-9DD5-D001-A635-CC857EADAA3C}"/>
          </ac:spMkLst>
        </pc:spChg>
        <pc:spChg chg="add mod">
          <ac:chgData name="ΒΟΥΚΕΛΑΤΟΣ ΑΘΑΝΑΣΙΟΣ" userId="fb3061c4-9f19-45e7-a42f-31716ac9a929" providerId="ADAL" clId="{9AA79A8E-0EE1-499B-9BDF-81EA02227EE4}" dt="2023-04-21T19:02:01.142" v="3370" actId="14100"/>
          <ac:spMkLst>
            <pc:docMk/>
            <pc:sldMk cId="3469510048" sldId="256"/>
            <ac:spMk id="52" creationId="{21007FF9-B55F-B605-2D0E-B590D7FAEB9B}"/>
          </ac:spMkLst>
        </pc:spChg>
        <pc:spChg chg="add mod">
          <ac:chgData name="ΒΟΥΚΕΛΑΤΟΣ ΑΘΑΝΑΣΙΟΣ" userId="fb3061c4-9f19-45e7-a42f-31716ac9a929" providerId="ADAL" clId="{9AA79A8E-0EE1-499B-9BDF-81EA02227EE4}" dt="2023-04-21T19:04:27.100" v="3397" actId="1076"/>
          <ac:spMkLst>
            <pc:docMk/>
            <pc:sldMk cId="3469510048" sldId="256"/>
            <ac:spMk id="54" creationId="{FC997DFC-D337-8DFC-5EFB-D2C35D8450FE}"/>
          </ac:spMkLst>
        </pc:spChg>
        <pc:spChg chg="add del mod ord">
          <ac:chgData name="ΒΟΥΚΕΛΑΤΟΣ ΑΘΑΝΑΣΙΟΣ" userId="fb3061c4-9f19-45e7-a42f-31716ac9a929" providerId="ADAL" clId="{9AA79A8E-0EE1-499B-9BDF-81EA02227EE4}" dt="2023-04-21T16:40:44.104" v="2684" actId="478"/>
          <ac:spMkLst>
            <pc:docMk/>
            <pc:sldMk cId="3469510048" sldId="256"/>
            <ac:spMk id="55" creationId="{ADD42872-4747-C183-C44B-1C68920445E9}"/>
          </ac:spMkLst>
        </pc:spChg>
        <pc:spChg chg="add del mod">
          <ac:chgData name="ΒΟΥΚΕΛΑΤΟΣ ΑΘΑΝΑΣΙΟΣ" userId="fb3061c4-9f19-45e7-a42f-31716ac9a929" providerId="ADAL" clId="{9AA79A8E-0EE1-499B-9BDF-81EA02227EE4}" dt="2023-04-21T18:35:07.285" v="3009" actId="478"/>
          <ac:spMkLst>
            <pc:docMk/>
            <pc:sldMk cId="3469510048" sldId="256"/>
            <ac:spMk id="56" creationId="{CF6CC91A-DC03-5E45-181D-B1D0867BF787}"/>
          </ac:spMkLst>
        </pc:spChg>
        <pc:spChg chg="add mod ord">
          <ac:chgData name="ΒΟΥΚΕΛΑΤΟΣ ΑΘΑΝΑΣΙΟΣ" userId="fb3061c4-9f19-45e7-a42f-31716ac9a929" providerId="ADAL" clId="{9AA79A8E-0EE1-499B-9BDF-81EA02227EE4}" dt="2023-04-21T18:27:29.993" v="2931" actId="403"/>
          <ac:spMkLst>
            <pc:docMk/>
            <pc:sldMk cId="3469510048" sldId="256"/>
            <ac:spMk id="57" creationId="{697817B3-1396-4013-5308-53011BC595BA}"/>
          </ac:spMkLst>
        </pc:spChg>
        <pc:spChg chg="add del mod">
          <ac:chgData name="ΒΟΥΚΕΛΑΤΟΣ ΑΘΑΝΑΣΙΟΣ" userId="fb3061c4-9f19-45e7-a42f-31716ac9a929" providerId="ADAL" clId="{9AA79A8E-0EE1-499B-9BDF-81EA02227EE4}" dt="2023-04-21T16:09:52.384" v="1717"/>
          <ac:spMkLst>
            <pc:docMk/>
            <pc:sldMk cId="3469510048" sldId="256"/>
            <ac:spMk id="58" creationId="{F7C1DC82-BB82-C38F-A7EA-5B8857A061B2}"/>
          </ac:spMkLst>
        </pc:spChg>
        <pc:spChg chg="add del mod">
          <ac:chgData name="ΒΟΥΚΕΛΑΤΟΣ ΑΘΑΝΑΣΙΟΣ" userId="fb3061c4-9f19-45e7-a42f-31716ac9a929" providerId="ADAL" clId="{9AA79A8E-0EE1-499B-9BDF-81EA02227EE4}" dt="2023-04-21T16:09:55.673" v="1719"/>
          <ac:spMkLst>
            <pc:docMk/>
            <pc:sldMk cId="3469510048" sldId="256"/>
            <ac:spMk id="59" creationId="{091F5B25-AA3F-6692-FD04-A4D03AAB0C8C}"/>
          </ac:spMkLst>
        </pc:spChg>
        <pc:spChg chg="add del mod">
          <ac:chgData name="ΒΟΥΚΕΛΑΤΟΣ ΑΘΑΝΑΣΙΟΣ" userId="fb3061c4-9f19-45e7-a42f-31716ac9a929" providerId="ADAL" clId="{9AA79A8E-0EE1-499B-9BDF-81EA02227EE4}" dt="2023-04-21T18:35:11.934" v="3010" actId="478"/>
          <ac:spMkLst>
            <pc:docMk/>
            <pc:sldMk cId="3469510048" sldId="256"/>
            <ac:spMk id="62" creationId="{8C660668-BAC1-9BF2-7F70-12F3A1C0DF2B}"/>
          </ac:spMkLst>
        </pc:spChg>
        <pc:spChg chg="add mod ord">
          <ac:chgData name="ΒΟΥΚΕΛΑΤΟΣ ΑΘΑΝΑΣΙΟΣ" userId="fb3061c4-9f19-45e7-a42f-31716ac9a929" providerId="ADAL" clId="{9AA79A8E-0EE1-499B-9BDF-81EA02227EE4}" dt="2023-04-21T18:47:29.182" v="3187" actId="1076"/>
          <ac:spMkLst>
            <pc:docMk/>
            <pc:sldMk cId="3469510048" sldId="256"/>
            <ac:spMk id="64" creationId="{D9626933-B0CD-8E9B-76ED-7BB62F254AB9}"/>
          </ac:spMkLst>
        </pc:spChg>
        <pc:spChg chg="add del mod">
          <ac:chgData name="ΒΟΥΚΕΛΑΤΟΣ ΑΘΑΝΑΣΙΟΣ" userId="fb3061c4-9f19-45e7-a42f-31716ac9a929" providerId="ADAL" clId="{9AA79A8E-0EE1-499B-9BDF-81EA02227EE4}" dt="2023-04-21T16:31:11.163" v="2595"/>
          <ac:spMkLst>
            <pc:docMk/>
            <pc:sldMk cId="3469510048" sldId="256"/>
            <ac:spMk id="65" creationId="{72B25447-FF68-9F0E-1F0D-9828FBD95853}"/>
          </ac:spMkLst>
        </pc:spChg>
        <pc:spChg chg="add mod ord">
          <ac:chgData name="ΒΟΥΚΕΛΑΤΟΣ ΑΘΑΝΑΣΙΟΣ" userId="fb3061c4-9f19-45e7-a42f-31716ac9a929" providerId="ADAL" clId="{9AA79A8E-0EE1-499B-9BDF-81EA02227EE4}" dt="2023-04-21T19:04:27.100" v="3397" actId="1076"/>
          <ac:spMkLst>
            <pc:docMk/>
            <pc:sldMk cId="3469510048" sldId="256"/>
            <ac:spMk id="66" creationId="{C86F2E94-A71C-1E30-99F1-1F3C760E4CF8}"/>
          </ac:spMkLst>
        </pc:spChg>
        <pc:spChg chg="add mod">
          <ac:chgData name="ΒΟΥΚΕΛΑΤΟΣ ΑΘΑΝΑΣΙΟΣ" userId="fb3061c4-9f19-45e7-a42f-31716ac9a929" providerId="ADAL" clId="{9AA79A8E-0EE1-499B-9BDF-81EA02227EE4}" dt="2023-04-21T18:23:06.296" v="2890" actId="555"/>
          <ac:spMkLst>
            <pc:docMk/>
            <pc:sldMk cId="3469510048" sldId="256"/>
            <ac:spMk id="67" creationId="{24AD0BB1-7D77-D3E6-2E59-4F52B2CCB9F3}"/>
          </ac:spMkLst>
        </pc:spChg>
        <pc:spChg chg="add mod">
          <ac:chgData name="ΒΟΥΚΕΛΑΤΟΣ ΑΘΑΝΑΣΙΟΣ" userId="fb3061c4-9f19-45e7-a42f-31716ac9a929" providerId="ADAL" clId="{9AA79A8E-0EE1-499B-9BDF-81EA02227EE4}" dt="2023-04-21T19:04:49.628" v="3399" actId="403"/>
          <ac:spMkLst>
            <pc:docMk/>
            <pc:sldMk cId="3469510048" sldId="256"/>
            <ac:spMk id="68" creationId="{AB53ADCA-C945-5F0B-A9C3-CD529E80662F}"/>
          </ac:spMkLst>
        </pc:spChg>
        <pc:spChg chg="add mod">
          <ac:chgData name="ΒΟΥΚΕΛΑΤΟΣ ΑΘΑΝΑΣΙΟΣ" userId="fb3061c4-9f19-45e7-a42f-31716ac9a929" providerId="ADAL" clId="{9AA79A8E-0EE1-499B-9BDF-81EA02227EE4}" dt="2023-04-21T19:02:13.113" v="3373" actId="14100"/>
          <ac:spMkLst>
            <pc:docMk/>
            <pc:sldMk cId="3469510048" sldId="256"/>
            <ac:spMk id="70" creationId="{17225A53-B6B8-18C2-4DDF-DC91AC2AB405}"/>
          </ac:spMkLst>
        </pc:spChg>
        <pc:spChg chg="add mod">
          <ac:chgData name="ΒΟΥΚΕΛΑΤΟΣ ΑΘΑΝΑΣΙΟΣ" userId="fb3061c4-9f19-45e7-a42f-31716ac9a929" providerId="ADAL" clId="{9AA79A8E-0EE1-499B-9BDF-81EA02227EE4}" dt="2023-04-21T18:25:36.128" v="2909" actId="1076"/>
          <ac:spMkLst>
            <pc:docMk/>
            <pc:sldMk cId="3469510048" sldId="256"/>
            <ac:spMk id="73" creationId="{B59F1F90-3733-9A0D-C6DF-30D0447DAE9B}"/>
          </ac:spMkLst>
        </pc:spChg>
        <pc:spChg chg="add del mod">
          <ac:chgData name="ΒΟΥΚΕΛΑΤΟΣ ΑΘΑΝΑΣΙΟΣ" userId="fb3061c4-9f19-45e7-a42f-31716ac9a929" providerId="ADAL" clId="{9AA79A8E-0EE1-499B-9BDF-81EA02227EE4}" dt="2023-04-21T18:48:31.848" v="3197" actId="478"/>
          <ac:spMkLst>
            <pc:docMk/>
            <pc:sldMk cId="3469510048" sldId="256"/>
            <ac:spMk id="78" creationId="{7AB4B490-846F-2E27-760A-85E3E31097C7}"/>
          </ac:spMkLst>
        </pc:spChg>
        <pc:spChg chg="add mod">
          <ac:chgData name="ΒΟΥΚΕΛΑΤΟΣ ΑΘΑΝΑΣΙΟΣ" userId="fb3061c4-9f19-45e7-a42f-31716ac9a929" providerId="ADAL" clId="{9AA79A8E-0EE1-499B-9BDF-81EA02227EE4}" dt="2023-04-21T19:01:19.013" v="3369" actId="1076"/>
          <ac:spMkLst>
            <pc:docMk/>
            <pc:sldMk cId="3469510048" sldId="256"/>
            <ac:spMk id="79" creationId="{9EE89FDC-CAB2-8EE7-3030-0BCC533C1FE6}"/>
          </ac:spMkLst>
        </pc:spChg>
        <pc:spChg chg="add mod">
          <ac:chgData name="ΒΟΥΚΕΛΑΤΟΣ ΑΘΑΝΑΣΙΟΣ" userId="fb3061c4-9f19-45e7-a42f-31716ac9a929" providerId="ADAL" clId="{9AA79A8E-0EE1-499B-9BDF-81EA02227EE4}" dt="2023-04-21T19:03:41.188" v="3388" actId="1076"/>
          <ac:spMkLst>
            <pc:docMk/>
            <pc:sldMk cId="3469510048" sldId="256"/>
            <ac:spMk id="80" creationId="{2821F5E1-740F-E5CB-7492-A80F6FC970D1}"/>
          </ac:spMkLst>
        </pc:spChg>
        <pc:graphicFrameChg chg="add mod modGraphic">
          <ac:chgData name="ΒΟΥΚΕΛΑΤΟΣ ΑΘΑΝΑΣΙΟΣ" userId="fb3061c4-9f19-45e7-a42f-31716ac9a929" providerId="ADAL" clId="{9AA79A8E-0EE1-499B-9BDF-81EA02227EE4}" dt="2023-04-21T18:27:45.601" v="2932" actId="207"/>
          <ac:graphicFrameMkLst>
            <pc:docMk/>
            <pc:sldMk cId="3469510048" sldId="256"/>
            <ac:graphicFrameMk id="63" creationId="{D46209C5-D062-F90E-34F2-722BF7F4DAA2}"/>
          </ac:graphicFrameMkLst>
        </pc:graphicFrameChg>
        <pc:picChg chg="mod">
          <ac:chgData name="ΒΟΥΚΕΛΑΤΟΣ ΑΘΑΝΑΣΙΟΣ" userId="fb3061c4-9f19-45e7-a42f-31716ac9a929" providerId="ADAL" clId="{9AA79A8E-0EE1-499B-9BDF-81EA02227EE4}" dt="2023-04-21T19:01:17.281" v="3368" actId="1076"/>
          <ac:picMkLst>
            <pc:docMk/>
            <pc:sldMk cId="3469510048" sldId="256"/>
            <ac:picMk id="10" creationId="{EB66BF48-0E95-FB48-288D-EB027B5B856E}"/>
          </ac:picMkLst>
        </pc:picChg>
        <pc:picChg chg="mod">
          <ac:chgData name="ΒΟΥΚΕΛΑΤΟΣ ΑΘΑΝΑΣΙΟΣ" userId="fb3061c4-9f19-45e7-a42f-31716ac9a929" providerId="ADAL" clId="{9AA79A8E-0EE1-499B-9BDF-81EA02227EE4}" dt="2023-04-21T19:02:43.901" v="3378" actId="1076"/>
          <ac:picMkLst>
            <pc:docMk/>
            <pc:sldMk cId="3469510048" sldId="256"/>
            <ac:picMk id="11" creationId="{68B82368-CFA6-262E-AA5C-445B613EBC88}"/>
          </ac:picMkLst>
        </pc:picChg>
        <pc:picChg chg="mod ord">
          <ac:chgData name="ΒΟΥΚΕΛΑΤΟΣ ΑΘΑΝΑΣΙΟΣ" userId="fb3061c4-9f19-45e7-a42f-31716ac9a929" providerId="ADAL" clId="{9AA79A8E-0EE1-499B-9BDF-81EA02227EE4}" dt="2023-04-21T19:03:41.188" v="3388" actId="1076"/>
          <ac:picMkLst>
            <pc:docMk/>
            <pc:sldMk cId="3469510048" sldId="256"/>
            <ac:picMk id="12" creationId="{A0BF5073-AC63-5A45-C9B6-E4FE7B5E64EF}"/>
          </ac:picMkLst>
        </pc:picChg>
        <pc:picChg chg="mod ord">
          <ac:chgData name="ΒΟΥΚΕΛΑΤΟΣ ΑΘΑΝΑΣΙΟΣ" userId="fb3061c4-9f19-45e7-a42f-31716ac9a929" providerId="ADAL" clId="{9AA79A8E-0EE1-499B-9BDF-81EA02227EE4}" dt="2023-04-21T19:03:41.188" v="3388" actId="1076"/>
          <ac:picMkLst>
            <pc:docMk/>
            <pc:sldMk cId="3469510048" sldId="256"/>
            <ac:picMk id="17" creationId="{425CA082-B6D0-6F20-2375-7E6BE86B4B85}"/>
          </ac:picMkLst>
        </pc:picChg>
        <pc:picChg chg="add mod ord">
          <ac:chgData name="ΒΟΥΚΕΛΑΤΟΣ ΑΘΑΝΑΣΙΟΣ" userId="fb3061c4-9f19-45e7-a42f-31716ac9a929" providerId="ADAL" clId="{9AA79A8E-0EE1-499B-9BDF-81EA02227EE4}" dt="2023-04-21T18:23:14.721" v="2892" actId="14100"/>
          <ac:picMkLst>
            <pc:docMk/>
            <pc:sldMk cId="3469510048" sldId="256"/>
            <ac:picMk id="18" creationId="{4D8F961E-10AA-2A4C-246A-A0224D287460}"/>
          </ac:picMkLst>
        </pc:picChg>
        <pc:picChg chg="add del mod">
          <ac:chgData name="ΒΟΥΚΕΛΑΤΟΣ ΑΘΑΝΑΣΙΟΣ" userId="fb3061c4-9f19-45e7-a42f-31716ac9a929" providerId="ADAL" clId="{9AA79A8E-0EE1-499B-9BDF-81EA02227EE4}" dt="2023-04-21T16:32:09.656" v="2609" actId="478"/>
          <ac:picMkLst>
            <pc:docMk/>
            <pc:sldMk cId="3469510048" sldId="256"/>
            <ac:picMk id="20" creationId="{82DA9414-86D8-F0DF-A0D6-78EFA96303F7}"/>
          </ac:picMkLst>
        </pc:picChg>
        <pc:picChg chg="mod">
          <ac:chgData name="ΒΟΥΚΕΛΑΤΟΣ ΑΘΑΝΑΣΙΟΣ" userId="fb3061c4-9f19-45e7-a42f-31716ac9a929" providerId="ADAL" clId="{9AA79A8E-0EE1-499B-9BDF-81EA02227EE4}" dt="2023-04-21T15:55:08.118" v="1554" actId="14100"/>
          <ac:picMkLst>
            <pc:docMk/>
            <pc:sldMk cId="3469510048" sldId="256"/>
            <ac:picMk id="24" creationId="{B689FEB0-5FCC-E794-042E-DF4CBFE568CF}"/>
          </ac:picMkLst>
        </pc:picChg>
        <pc:picChg chg="mod">
          <ac:chgData name="ΒΟΥΚΕΛΑΤΟΣ ΑΘΑΝΑΣΙΟΣ" userId="fb3061c4-9f19-45e7-a42f-31716ac9a929" providerId="ADAL" clId="{9AA79A8E-0EE1-499B-9BDF-81EA02227EE4}" dt="2023-04-21T15:55:14.861" v="1563" actId="1076"/>
          <ac:picMkLst>
            <pc:docMk/>
            <pc:sldMk cId="3469510048" sldId="256"/>
            <ac:picMk id="25" creationId="{C1E55DDD-0EB9-9475-835C-D7693FCA40D8}"/>
          </ac:picMkLst>
        </pc:picChg>
        <pc:picChg chg="mod">
          <ac:chgData name="ΒΟΥΚΕΛΑΤΟΣ ΑΘΑΝΑΣΙΟΣ" userId="fb3061c4-9f19-45e7-a42f-31716ac9a929" providerId="ADAL" clId="{9AA79A8E-0EE1-499B-9BDF-81EA02227EE4}" dt="2023-04-21T15:48:17.468" v="1417" actId="1076"/>
          <ac:picMkLst>
            <pc:docMk/>
            <pc:sldMk cId="3469510048" sldId="256"/>
            <ac:picMk id="27" creationId="{8B6A394C-B753-09A5-91AF-3731F7DC4410}"/>
          </ac:picMkLst>
        </pc:picChg>
        <pc:picChg chg="mod">
          <ac:chgData name="ΒΟΥΚΕΛΑΤΟΣ ΑΘΑΝΑΣΙΟΣ" userId="fb3061c4-9f19-45e7-a42f-31716ac9a929" providerId="ADAL" clId="{9AA79A8E-0EE1-499B-9BDF-81EA02227EE4}" dt="2023-04-21T15:48:07.409" v="1413" actId="1076"/>
          <ac:picMkLst>
            <pc:docMk/>
            <pc:sldMk cId="3469510048" sldId="256"/>
            <ac:picMk id="31" creationId="{E06FD3EC-03D9-7EA7-D806-DC70262B25C4}"/>
          </ac:picMkLst>
        </pc:picChg>
        <pc:picChg chg="add del mod">
          <ac:chgData name="ΒΟΥΚΕΛΑΤΟΣ ΑΘΑΝΑΣΙΟΣ" userId="fb3061c4-9f19-45e7-a42f-31716ac9a929" providerId="ADAL" clId="{9AA79A8E-0EE1-499B-9BDF-81EA02227EE4}" dt="2023-04-21T16:10:03.876" v="1722" actId="478"/>
          <ac:picMkLst>
            <pc:docMk/>
            <pc:sldMk cId="3469510048" sldId="256"/>
            <ac:picMk id="61" creationId="{F976C0E7-A6E1-36A0-729A-ED75D909F16C}"/>
          </ac:picMkLst>
        </pc:picChg>
        <pc:picChg chg="add del">
          <ac:chgData name="ΒΟΥΚΕΛΑΤΟΣ ΑΘΑΝΑΣΙΟΣ" userId="fb3061c4-9f19-45e7-a42f-31716ac9a929" providerId="ADAL" clId="{9AA79A8E-0EE1-499B-9BDF-81EA02227EE4}" dt="2023-04-21T18:20:43.180" v="2854" actId="22"/>
          <ac:picMkLst>
            <pc:docMk/>
            <pc:sldMk cId="3469510048" sldId="256"/>
            <ac:picMk id="72" creationId="{ECD635A7-AE69-1477-D434-D7D7B0871548}"/>
          </ac:picMkLst>
        </pc:picChg>
        <pc:picChg chg="add mod">
          <ac:chgData name="ΒΟΥΚΕΛΑΤΟΣ ΑΘΑΝΑΣΙΟΣ" userId="fb3061c4-9f19-45e7-a42f-31716ac9a929" providerId="ADAL" clId="{9AA79A8E-0EE1-499B-9BDF-81EA02227EE4}" dt="2023-04-21T18:39:16.559" v="3070" actId="571"/>
          <ac:picMkLst>
            <pc:docMk/>
            <pc:sldMk cId="3469510048" sldId="256"/>
            <ac:picMk id="74" creationId="{4B1EEF4F-089E-D3AA-E2EB-771F673737CE}"/>
          </ac:picMkLst>
        </pc:picChg>
        <pc:picChg chg="add mod">
          <ac:chgData name="ΒΟΥΚΕΛΑΤΟΣ ΑΘΑΝΑΣΙΟΣ" userId="fb3061c4-9f19-45e7-a42f-31716ac9a929" providerId="ADAL" clId="{9AA79A8E-0EE1-499B-9BDF-81EA02227EE4}" dt="2023-04-21T18:39:16.041" v="3069" actId="571"/>
          <ac:picMkLst>
            <pc:docMk/>
            <pc:sldMk cId="3469510048" sldId="256"/>
            <ac:picMk id="75" creationId="{2C03B8C4-E70A-4AA0-76A0-2B8E078224EE}"/>
          </ac:picMkLst>
        </pc:picChg>
        <pc:picChg chg="add mod">
          <ac:chgData name="ΒΟΥΚΕΛΑΤΟΣ ΑΘΑΝΑΣΙΟΣ" userId="fb3061c4-9f19-45e7-a42f-31716ac9a929" providerId="ADAL" clId="{9AA79A8E-0EE1-499B-9BDF-81EA02227EE4}" dt="2023-04-21T18:39:15.671" v="3068" actId="571"/>
          <ac:picMkLst>
            <pc:docMk/>
            <pc:sldMk cId="3469510048" sldId="256"/>
            <ac:picMk id="76" creationId="{408B4325-E90E-83CB-13DC-E4439D67A80C}"/>
          </ac:picMkLst>
        </pc:picChg>
        <pc:picChg chg="add mod">
          <ac:chgData name="ΒΟΥΚΕΛΑΤΟΣ ΑΘΑΝΑΣΙΟΣ" userId="fb3061c4-9f19-45e7-a42f-31716ac9a929" providerId="ADAL" clId="{9AA79A8E-0EE1-499B-9BDF-81EA02227EE4}" dt="2023-04-21T18:39:15.671" v="3068" actId="571"/>
          <ac:picMkLst>
            <pc:docMk/>
            <pc:sldMk cId="3469510048" sldId="256"/>
            <ac:picMk id="77" creationId="{3503F6BC-1069-1794-618A-1FEA9BDB4057}"/>
          </ac:picMkLst>
        </pc:picChg>
        <pc:cxnChg chg="del mod">
          <ac:chgData name="ΒΟΥΚΕΛΑΤΟΣ ΑΘΑΝΑΣΙΟΣ" userId="fb3061c4-9f19-45e7-a42f-31716ac9a929" providerId="ADAL" clId="{9AA79A8E-0EE1-499B-9BDF-81EA02227EE4}" dt="2023-04-21T15:49:11.375" v="1443" actId="478"/>
          <ac:cxnSpMkLst>
            <pc:docMk/>
            <pc:sldMk cId="3469510048" sldId="256"/>
            <ac:cxnSpMk id="16" creationId="{9294D9F0-9F61-DEA8-102F-7C991844BF7B}"/>
          </ac:cxnSpMkLst>
        </pc:cxnChg>
        <pc:extLst>
          <p:ext xmlns:p="http://schemas.openxmlformats.org/presentationml/2006/main" uri="{D6D511B9-2390-475A-947B-AFAB55BFBCF1}">
            <pc226:cmChg xmlns:pc226="http://schemas.microsoft.com/office/powerpoint/2022/06/main/command" chg="mod">
              <pc226:chgData name="ΒΟΥΚΕΛΑΤΟΣ ΑΘΑΝΑΣΙΟΣ" userId="fb3061c4-9f19-45e7-a42f-31716ac9a929" providerId="ADAL" clId="{9AA79A8E-0EE1-499B-9BDF-81EA02227EE4}" dt="2023-04-21T15:02:05.374" v="822" actId="2056"/>
              <pc2:cmMkLst xmlns:pc2="http://schemas.microsoft.com/office/powerpoint/2019/9/main/command">
                <pc:docMk/>
                <pc:sldMk cId="3469510048" sldId="256"/>
                <pc2:cmMk id="{D66F3A33-AFE5-4FE9-B81A-21DCE67CB2CB}"/>
              </pc2:cmMkLst>
            </pc226:cmChg>
          </p:ext>
        </pc:extLst>
      </pc:sldChg>
      <pc:sldChg chg="addSp delSp modSp new mod">
        <pc:chgData name="ΒΟΥΚΕΛΑΤΟΣ ΑΘΑΝΑΣΙΟΣ" userId="fb3061c4-9f19-45e7-a42f-31716ac9a929" providerId="ADAL" clId="{9AA79A8E-0EE1-499B-9BDF-81EA02227EE4}" dt="2023-04-21T14:40:00.046" v="568" actId="179"/>
        <pc:sldMkLst>
          <pc:docMk/>
          <pc:sldMk cId="3335945463" sldId="257"/>
        </pc:sldMkLst>
        <pc:spChg chg="del">
          <ac:chgData name="ΒΟΥΚΕΛΑΤΟΣ ΑΘΑΝΑΣΙΟΣ" userId="fb3061c4-9f19-45e7-a42f-31716ac9a929" providerId="ADAL" clId="{9AA79A8E-0EE1-499B-9BDF-81EA02227EE4}" dt="2023-04-21T14:31:15.472" v="346" actId="478"/>
          <ac:spMkLst>
            <pc:docMk/>
            <pc:sldMk cId="3335945463" sldId="257"/>
            <ac:spMk id="2" creationId="{3D28DFAB-E5E9-6E80-C592-413A850AAB5D}"/>
          </ac:spMkLst>
        </pc:spChg>
        <pc:spChg chg="del">
          <ac:chgData name="ΒΟΥΚΕΛΑΤΟΣ ΑΘΑΝΑΣΙΟΣ" userId="fb3061c4-9f19-45e7-a42f-31716ac9a929" providerId="ADAL" clId="{9AA79A8E-0EE1-499B-9BDF-81EA02227EE4}" dt="2023-04-21T14:31:17.233" v="347" actId="478"/>
          <ac:spMkLst>
            <pc:docMk/>
            <pc:sldMk cId="3335945463" sldId="257"/>
            <ac:spMk id="3" creationId="{193FCE6A-1715-49EA-3F35-D96F49B2C7CE}"/>
          </ac:spMkLst>
        </pc:spChg>
        <pc:spChg chg="add mod">
          <ac:chgData name="ΒΟΥΚΕΛΑΤΟΣ ΑΘΑΝΑΣΙΟΣ" userId="fb3061c4-9f19-45e7-a42f-31716ac9a929" providerId="ADAL" clId="{9AA79A8E-0EE1-499B-9BDF-81EA02227EE4}" dt="2023-04-21T14:40:00.046" v="568" actId="179"/>
          <ac:spMkLst>
            <pc:docMk/>
            <pc:sldMk cId="3335945463" sldId="257"/>
            <ac:spMk id="5" creationId="{2AE71890-5FE9-1FD1-50F9-602D33DEF675}"/>
          </ac:spMkLst>
        </pc:spChg>
      </pc:sldChg>
      <pc:sldChg chg="addSp delSp modSp new mod ord setBg">
        <pc:chgData name="ΒΟΥΚΕΛΑΤΟΣ ΑΘΑΝΑΣΙΟΣ" userId="fb3061c4-9f19-45e7-a42f-31716ac9a929" providerId="ADAL" clId="{9AA79A8E-0EE1-499B-9BDF-81EA02227EE4}" dt="2023-04-21T18:13:44.978" v="2817"/>
        <pc:sldMkLst>
          <pc:docMk/>
          <pc:sldMk cId="4002304017" sldId="258"/>
        </pc:sldMkLst>
        <pc:spChg chg="del">
          <ac:chgData name="ΒΟΥΚΕΛΑΤΟΣ ΑΘΑΝΑΣΙΟΣ" userId="fb3061c4-9f19-45e7-a42f-31716ac9a929" providerId="ADAL" clId="{9AA79A8E-0EE1-499B-9BDF-81EA02227EE4}" dt="2023-04-21T14:36:34.673" v="490" actId="478"/>
          <ac:spMkLst>
            <pc:docMk/>
            <pc:sldMk cId="4002304017" sldId="258"/>
            <ac:spMk id="2" creationId="{6E63CF01-F9D1-B507-5339-454E5FE34FCF}"/>
          </ac:spMkLst>
        </pc:spChg>
        <pc:spChg chg="del">
          <ac:chgData name="ΒΟΥΚΕΛΑΤΟΣ ΑΘΑΝΑΣΙΟΣ" userId="fb3061c4-9f19-45e7-a42f-31716ac9a929" providerId="ADAL" clId="{9AA79A8E-0EE1-499B-9BDF-81EA02227EE4}" dt="2023-04-21T14:36:35.470" v="491" actId="478"/>
          <ac:spMkLst>
            <pc:docMk/>
            <pc:sldMk cId="4002304017" sldId="258"/>
            <ac:spMk id="3" creationId="{0CB1906E-D683-E979-CE12-4A2B79027AC5}"/>
          </ac:spMkLst>
        </pc:spChg>
        <pc:spChg chg="add mod">
          <ac:chgData name="ΒΟΥΚΕΛΑΤΟΣ ΑΘΑΝΑΣΙΟΣ" userId="fb3061c4-9f19-45e7-a42f-31716ac9a929" providerId="ADAL" clId="{9AA79A8E-0EE1-499B-9BDF-81EA02227EE4}" dt="2023-04-21T18:05:30.408" v="2749" actId="1076"/>
          <ac:spMkLst>
            <pc:docMk/>
            <pc:sldMk cId="4002304017" sldId="258"/>
            <ac:spMk id="4" creationId="{D1BB8CDC-5CB0-8FD6-9DA0-46F7BF2C0687}"/>
          </ac:spMkLst>
        </pc:spChg>
        <pc:spChg chg="add del mod">
          <ac:chgData name="ΒΟΥΚΕΛΑΤΟΣ ΑΘΑΝΑΣΙΟΣ" userId="fb3061c4-9f19-45e7-a42f-31716ac9a929" providerId="ADAL" clId="{9AA79A8E-0EE1-499B-9BDF-81EA02227EE4}" dt="2023-04-21T14:44:10.042" v="713" actId="478"/>
          <ac:spMkLst>
            <pc:docMk/>
            <pc:sldMk cId="4002304017" sldId="258"/>
            <ac:spMk id="6" creationId="{BD3E37CA-21DD-DC15-933B-80DB4A75A89E}"/>
          </ac:spMkLst>
        </pc:spChg>
        <pc:spChg chg="add mod">
          <ac:chgData name="ΒΟΥΚΕΛΑΤΟΣ ΑΘΑΝΑΣΙΟΣ" userId="fb3061c4-9f19-45e7-a42f-31716ac9a929" providerId="ADAL" clId="{9AA79A8E-0EE1-499B-9BDF-81EA02227EE4}" dt="2023-04-21T18:13:44.978" v="2817"/>
          <ac:spMkLst>
            <pc:docMk/>
            <pc:sldMk cId="4002304017" sldId="258"/>
            <ac:spMk id="7" creationId="{1E274693-B1DB-4366-721D-86A965FF5F1B}"/>
          </ac:spMkLst>
        </pc:spChg>
      </pc:sldChg>
      <pc:sldChg chg="addSp delSp modSp new mod">
        <pc:chgData name="ΒΟΥΚΕΛΑΤΟΣ ΑΘΑΝΑΣΙΟΣ" userId="fb3061c4-9f19-45e7-a42f-31716ac9a929" providerId="ADAL" clId="{9AA79A8E-0EE1-499B-9BDF-81EA02227EE4}" dt="2023-04-21T15:09:03.935" v="934" actId="20577"/>
        <pc:sldMkLst>
          <pc:docMk/>
          <pc:sldMk cId="3061193452" sldId="259"/>
        </pc:sldMkLst>
        <pc:spChg chg="del">
          <ac:chgData name="ΒΟΥΚΕΛΑΤΟΣ ΑΘΑΝΑΣΙΟΣ" userId="fb3061c4-9f19-45e7-a42f-31716ac9a929" providerId="ADAL" clId="{9AA79A8E-0EE1-499B-9BDF-81EA02227EE4}" dt="2023-04-21T15:01:46.896" v="813" actId="478"/>
          <ac:spMkLst>
            <pc:docMk/>
            <pc:sldMk cId="3061193452" sldId="259"/>
            <ac:spMk id="2" creationId="{8A2EFD26-9EB4-0D62-FF6A-0B6DE380A8BA}"/>
          </ac:spMkLst>
        </pc:spChg>
        <pc:spChg chg="del">
          <ac:chgData name="ΒΟΥΚΕΛΑΤΟΣ ΑΘΑΝΑΣΙΟΣ" userId="fb3061c4-9f19-45e7-a42f-31716ac9a929" providerId="ADAL" clId="{9AA79A8E-0EE1-499B-9BDF-81EA02227EE4}" dt="2023-04-21T15:01:48.270" v="814" actId="478"/>
          <ac:spMkLst>
            <pc:docMk/>
            <pc:sldMk cId="3061193452" sldId="259"/>
            <ac:spMk id="3" creationId="{F7597541-AEC1-F2CC-8D8D-E99239566DCC}"/>
          </ac:spMkLst>
        </pc:spChg>
        <pc:spChg chg="add del">
          <ac:chgData name="ΒΟΥΚΕΛΑΤΟΣ ΑΘΑΝΑΣΙΟΣ" userId="fb3061c4-9f19-45e7-a42f-31716ac9a929" providerId="ADAL" clId="{9AA79A8E-0EE1-499B-9BDF-81EA02227EE4}" dt="2023-04-21T15:01:51.120" v="816" actId="22"/>
          <ac:spMkLst>
            <pc:docMk/>
            <pc:sldMk cId="3061193452" sldId="259"/>
            <ac:spMk id="5" creationId="{B22AE81E-9863-31BE-5ED5-891862BB095E}"/>
          </ac:spMkLst>
        </pc:spChg>
        <pc:spChg chg="add mod">
          <ac:chgData name="ΒΟΥΚΕΛΑΤΟΣ ΑΘΑΝΑΣΙΟΣ" userId="fb3061c4-9f19-45e7-a42f-31716ac9a929" providerId="ADAL" clId="{9AA79A8E-0EE1-499B-9BDF-81EA02227EE4}" dt="2023-04-21T15:09:03.935" v="934" actId="20577"/>
          <ac:spMkLst>
            <pc:docMk/>
            <pc:sldMk cId="3061193452" sldId="259"/>
            <ac:spMk id="7" creationId="{4E0E706B-83E7-14E7-5E6D-85AAA5AB0A49}"/>
          </ac:spMkLst>
        </pc:spChg>
      </pc:sldChg>
      <pc:sldChg chg="addSp delSp modSp new mod">
        <pc:chgData name="ΒΟΥΚΕΛΑΤΟΣ ΑΘΑΝΑΣΙΟΣ" userId="fb3061c4-9f19-45e7-a42f-31716ac9a929" providerId="ADAL" clId="{9AA79A8E-0EE1-499B-9BDF-81EA02227EE4}" dt="2023-04-21T18:57:36.750" v="3295" actId="14100"/>
        <pc:sldMkLst>
          <pc:docMk/>
          <pc:sldMk cId="3528598482" sldId="260"/>
        </pc:sldMkLst>
        <pc:spChg chg="del">
          <ac:chgData name="ΒΟΥΚΕΛΑΤΟΣ ΑΘΑΝΑΣΙΟΣ" userId="fb3061c4-9f19-45e7-a42f-31716ac9a929" providerId="ADAL" clId="{9AA79A8E-0EE1-499B-9BDF-81EA02227EE4}" dt="2023-04-21T18:57:00.662" v="3281" actId="478"/>
          <ac:spMkLst>
            <pc:docMk/>
            <pc:sldMk cId="3528598482" sldId="260"/>
            <ac:spMk id="2" creationId="{730F5F59-2F97-99D3-CA53-2526A31AE37C}"/>
          </ac:spMkLst>
        </pc:spChg>
        <pc:spChg chg="del">
          <ac:chgData name="ΒΟΥΚΕΛΑΤΟΣ ΑΘΑΝΑΣΙΟΣ" userId="fb3061c4-9f19-45e7-a42f-31716ac9a929" providerId="ADAL" clId="{9AA79A8E-0EE1-499B-9BDF-81EA02227EE4}" dt="2023-04-21T18:57:02.614" v="3282" actId="478"/>
          <ac:spMkLst>
            <pc:docMk/>
            <pc:sldMk cId="3528598482" sldId="260"/>
            <ac:spMk id="3" creationId="{EB86B2A5-1E3B-11F5-5A0D-D6173985CCCD}"/>
          </ac:spMkLst>
        </pc:spChg>
        <pc:spChg chg="add mod">
          <ac:chgData name="ΒΟΥΚΕΛΑΤΟΣ ΑΘΑΝΑΣΙΟΣ" userId="fb3061c4-9f19-45e7-a42f-31716ac9a929" providerId="ADAL" clId="{9AA79A8E-0EE1-499B-9BDF-81EA02227EE4}" dt="2023-04-21T18:57:34.277" v="3294" actId="14100"/>
          <ac:spMkLst>
            <pc:docMk/>
            <pc:sldMk cId="3528598482" sldId="260"/>
            <ac:spMk id="6" creationId="{2F737765-570F-F467-2F42-9BF2F3ACE92D}"/>
          </ac:spMkLst>
        </pc:spChg>
        <pc:spChg chg="add mod">
          <ac:chgData name="ΒΟΥΚΕΛΑΤΟΣ ΑΘΑΝΑΣΙΟΣ" userId="fb3061c4-9f19-45e7-a42f-31716ac9a929" providerId="ADAL" clId="{9AA79A8E-0EE1-499B-9BDF-81EA02227EE4}" dt="2023-04-21T18:57:36.750" v="3295" actId="14100"/>
          <ac:spMkLst>
            <pc:docMk/>
            <pc:sldMk cId="3528598482" sldId="260"/>
            <ac:spMk id="7" creationId="{9109EB0B-5EE7-C771-A207-E55B375DD686}"/>
          </ac:spMkLst>
        </pc:spChg>
        <pc:picChg chg="add mod">
          <ac:chgData name="ΒΟΥΚΕΛΑΤΟΣ ΑΘΑΝΑΣΙΟΣ" userId="fb3061c4-9f19-45e7-a42f-31716ac9a929" providerId="ADAL" clId="{9AA79A8E-0EE1-499B-9BDF-81EA02227EE4}" dt="2023-04-21T18:57:21.824" v="3290" actId="1076"/>
          <ac:picMkLst>
            <pc:docMk/>
            <pc:sldMk cId="3528598482" sldId="260"/>
            <ac:picMk id="4" creationId="{6DC9C177-3B90-288F-FEF5-9AA5A7B77483}"/>
          </ac:picMkLst>
        </pc:picChg>
        <pc:picChg chg="add mod">
          <ac:chgData name="ΒΟΥΚΕΛΑΤΟΣ ΑΘΑΝΑΣΙΟΣ" userId="fb3061c4-9f19-45e7-a42f-31716ac9a929" providerId="ADAL" clId="{9AA79A8E-0EE1-499B-9BDF-81EA02227EE4}" dt="2023-04-21T18:57:24.337" v="3291" actId="1076"/>
          <ac:picMkLst>
            <pc:docMk/>
            <pc:sldMk cId="3528598482" sldId="260"/>
            <ac:picMk id="5" creationId="{3C4BCB6D-3B45-3A13-949C-53B04C939AC4}"/>
          </ac:picMkLst>
        </pc:picChg>
        <pc:picChg chg="add mod">
          <ac:chgData name="ΒΟΥΚΕΛΑΤΟΣ ΑΘΑΝΑΣΙΟΣ" userId="fb3061c4-9f19-45e7-a42f-31716ac9a929" providerId="ADAL" clId="{9AA79A8E-0EE1-499B-9BDF-81EA02227EE4}" dt="2023-04-21T18:57:08.651" v="3285" actId="1076"/>
          <ac:picMkLst>
            <pc:docMk/>
            <pc:sldMk cId="3528598482" sldId="260"/>
            <ac:picMk id="8" creationId="{058C6001-3298-EA67-8C82-479632496208}"/>
          </ac:picMkLst>
        </pc:picChg>
        <pc:picChg chg="add mod">
          <ac:chgData name="ΒΟΥΚΕΛΑΤΟΣ ΑΘΑΝΑΣΙΟΣ" userId="fb3061c4-9f19-45e7-a42f-31716ac9a929" providerId="ADAL" clId="{9AA79A8E-0EE1-499B-9BDF-81EA02227EE4}" dt="2023-04-21T18:57:10.261" v="3286" actId="1076"/>
          <ac:picMkLst>
            <pc:docMk/>
            <pc:sldMk cId="3528598482" sldId="260"/>
            <ac:picMk id="9" creationId="{2E524428-8B1C-3AA4-6F21-839BB8E6DFC3}"/>
          </ac:picMkLst>
        </pc:picChg>
      </pc:sldChg>
      <pc:sldMasterChg chg="modSp modSldLayout">
        <pc:chgData name="ΒΟΥΚΕΛΑΤΟΣ ΑΘΑΝΑΣΙΟΣ" userId="fb3061c4-9f19-45e7-a42f-31716ac9a929" providerId="ADAL" clId="{9AA79A8E-0EE1-499B-9BDF-81EA02227EE4}" dt="2023-04-21T10:45:05.122" v="133"/>
        <pc:sldMasterMkLst>
          <pc:docMk/>
          <pc:sldMasterMk cId="533614002" sldId="2147483708"/>
        </pc:sldMasterMkLst>
        <pc:spChg chg="mod">
          <ac:chgData name="ΒΟΥΚΕΛΑΤΟΣ ΑΘΑΝΑΣΙΟΣ" userId="fb3061c4-9f19-45e7-a42f-31716ac9a929" providerId="ADAL" clId="{9AA79A8E-0EE1-499B-9BDF-81EA02227EE4}" dt="2023-04-21T10:45:05.122" v="133"/>
          <ac:spMkLst>
            <pc:docMk/>
            <pc:sldMasterMk cId="533614002" sldId="2147483708"/>
            <ac:spMk id="2"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ac:spMk id="3"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ac:spMk id="4"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ac:spMk id="5"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ac:spMk id="6" creationId="{00000000-0000-0000-0000-000000000000}"/>
          </ac:spMkLst>
        </pc:spChg>
        <pc:sldLayoutChg chg="modSp">
          <pc:chgData name="ΒΟΥΚΕΛΑΤΟΣ ΑΘΑΝΑΣΙΟΣ" userId="fb3061c4-9f19-45e7-a42f-31716ac9a929" providerId="ADAL" clId="{9AA79A8E-0EE1-499B-9BDF-81EA02227EE4}" dt="2023-04-21T10:45:05.122" v="133"/>
          <pc:sldLayoutMkLst>
            <pc:docMk/>
            <pc:sldMasterMk cId="533614002" sldId="2147483708"/>
            <pc:sldLayoutMk cId="3016468907" sldId="2147483709"/>
          </pc:sldLayoutMkLst>
          <pc:spChg chg="mod">
            <ac:chgData name="ΒΟΥΚΕΛΑΤΟΣ ΑΘΑΝΑΣΙΟΣ" userId="fb3061c4-9f19-45e7-a42f-31716ac9a929" providerId="ADAL" clId="{9AA79A8E-0EE1-499B-9BDF-81EA02227EE4}" dt="2023-04-21T10:45:05.122" v="133"/>
            <ac:spMkLst>
              <pc:docMk/>
              <pc:sldMasterMk cId="533614002" sldId="2147483708"/>
              <pc:sldLayoutMk cId="3016468907" sldId="2147483709"/>
              <ac:spMk id="2"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pc:sldLayoutMk cId="3016468907" sldId="2147483709"/>
              <ac:spMk id="3" creationId="{00000000-0000-0000-0000-000000000000}"/>
            </ac:spMkLst>
          </pc:spChg>
        </pc:sldLayoutChg>
        <pc:sldLayoutChg chg="modSp">
          <pc:chgData name="ΒΟΥΚΕΛΑΤΟΣ ΑΘΑΝΑΣΙΟΣ" userId="fb3061c4-9f19-45e7-a42f-31716ac9a929" providerId="ADAL" clId="{9AA79A8E-0EE1-499B-9BDF-81EA02227EE4}" dt="2023-04-21T10:45:05.122" v="133"/>
          <pc:sldLayoutMkLst>
            <pc:docMk/>
            <pc:sldMasterMk cId="533614002" sldId="2147483708"/>
            <pc:sldLayoutMk cId="1412877438" sldId="2147483711"/>
          </pc:sldLayoutMkLst>
          <pc:spChg chg="mod">
            <ac:chgData name="ΒΟΥΚΕΛΑΤΟΣ ΑΘΑΝΑΣΙΟΣ" userId="fb3061c4-9f19-45e7-a42f-31716ac9a929" providerId="ADAL" clId="{9AA79A8E-0EE1-499B-9BDF-81EA02227EE4}" dt="2023-04-21T10:45:05.122" v="133"/>
            <ac:spMkLst>
              <pc:docMk/>
              <pc:sldMasterMk cId="533614002" sldId="2147483708"/>
              <pc:sldLayoutMk cId="1412877438" sldId="2147483711"/>
              <ac:spMk id="2"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pc:sldLayoutMk cId="1412877438" sldId="2147483711"/>
              <ac:spMk id="3" creationId="{00000000-0000-0000-0000-000000000000}"/>
            </ac:spMkLst>
          </pc:spChg>
        </pc:sldLayoutChg>
        <pc:sldLayoutChg chg="modSp">
          <pc:chgData name="ΒΟΥΚΕΛΑΤΟΣ ΑΘΑΝΑΣΙΟΣ" userId="fb3061c4-9f19-45e7-a42f-31716ac9a929" providerId="ADAL" clId="{9AA79A8E-0EE1-499B-9BDF-81EA02227EE4}" dt="2023-04-21T10:45:05.122" v="133"/>
          <pc:sldLayoutMkLst>
            <pc:docMk/>
            <pc:sldMasterMk cId="533614002" sldId="2147483708"/>
            <pc:sldLayoutMk cId="2088921334" sldId="2147483712"/>
          </pc:sldLayoutMkLst>
          <pc:spChg chg="mod">
            <ac:chgData name="ΒΟΥΚΕΛΑΤΟΣ ΑΘΑΝΑΣΙΟΣ" userId="fb3061c4-9f19-45e7-a42f-31716ac9a929" providerId="ADAL" clId="{9AA79A8E-0EE1-499B-9BDF-81EA02227EE4}" dt="2023-04-21T10:45:05.122" v="133"/>
            <ac:spMkLst>
              <pc:docMk/>
              <pc:sldMasterMk cId="533614002" sldId="2147483708"/>
              <pc:sldLayoutMk cId="2088921334" sldId="2147483712"/>
              <ac:spMk id="3"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pc:sldLayoutMk cId="2088921334" sldId="2147483712"/>
              <ac:spMk id="4" creationId="{00000000-0000-0000-0000-000000000000}"/>
            </ac:spMkLst>
          </pc:spChg>
        </pc:sldLayoutChg>
        <pc:sldLayoutChg chg="modSp">
          <pc:chgData name="ΒΟΥΚΕΛΑΤΟΣ ΑΘΑΝΑΣΙΟΣ" userId="fb3061c4-9f19-45e7-a42f-31716ac9a929" providerId="ADAL" clId="{9AA79A8E-0EE1-499B-9BDF-81EA02227EE4}" dt="2023-04-21T10:45:05.122" v="133"/>
          <pc:sldLayoutMkLst>
            <pc:docMk/>
            <pc:sldMasterMk cId="533614002" sldId="2147483708"/>
            <pc:sldLayoutMk cId="1723067127" sldId="2147483713"/>
          </pc:sldLayoutMkLst>
          <pc:spChg chg="mod">
            <ac:chgData name="ΒΟΥΚΕΛΑΤΟΣ ΑΘΑΝΑΣΙΟΣ" userId="fb3061c4-9f19-45e7-a42f-31716ac9a929" providerId="ADAL" clId="{9AA79A8E-0EE1-499B-9BDF-81EA02227EE4}" dt="2023-04-21T10:45:05.122" v="133"/>
            <ac:spMkLst>
              <pc:docMk/>
              <pc:sldMasterMk cId="533614002" sldId="2147483708"/>
              <pc:sldLayoutMk cId="1723067127" sldId="2147483713"/>
              <ac:spMk id="2"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pc:sldLayoutMk cId="1723067127" sldId="2147483713"/>
              <ac:spMk id="3"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pc:sldLayoutMk cId="1723067127" sldId="2147483713"/>
              <ac:spMk id="4"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pc:sldLayoutMk cId="1723067127" sldId="2147483713"/>
              <ac:spMk id="5"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pc:sldLayoutMk cId="1723067127" sldId="2147483713"/>
              <ac:spMk id="6" creationId="{00000000-0000-0000-0000-000000000000}"/>
            </ac:spMkLst>
          </pc:spChg>
        </pc:sldLayoutChg>
        <pc:sldLayoutChg chg="modSp">
          <pc:chgData name="ΒΟΥΚΕΛΑΤΟΣ ΑΘΑΝΑΣΙΟΣ" userId="fb3061c4-9f19-45e7-a42f-31716ac9a929" providerId="ADAL" clId="{9AA79A8E-0EE1-499B-9BDF-81EA02227EE4}" dt="2023-04-21T10:45:05.122" v="133"/>
          <pc:sldLayoutMkLst>
            <pc:docMk/>
            <pc:sldMasterMk cId="533614002" sldId="2147483708"/>
            <pc:sldLayoutMk cId="4134182809" sldId="2147483716"/>
          </pc:sldLayoutMkLst>
          <pc:spChg chg="mod">
            <ac:chgData name="ΒΟΥΚΕΛΑΤΟΣ ΑΘΑΝΑΣΙΟΣ" userId="fb3061c4-9f19-45e7-a42f-31716ac9a929" providerId="ADAL" clId="{9AA79A8E-0EE1-499B-9BDF-81EA02227EE4}" dt="2023-04-21T10:45:05.122" v="133"/>
            <ac:spMkLst>
              <pc:docMk/>
              <pc:sldMasterMk cId="533614002" sldId="2147483708"/>
              <pc:sldLayoutMk cId="4134182809" sldId="2147483716"/>
              <ac:spMk id="2"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pc:sldLayoutMk cId="4134182809" sldId="2147483716"/>
              <ac:spMk id="3"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pc:sldLayoutMk cId="4134182809" sldId="2147483716"/>
              <ac:spMk id="4" creationId="{00000000-0000-0000-0000-000000000000}"/>
            </ac:spMkLst>
          </pc:spChg>
        </pc:sldLayoutChg>
        <pc:sldLayoutChg chg="modSp">
          <pc:chgData name="ΒΟΥΚΕΛΑΤΟΣ ΑΘΑΝΑΣΙΟΣ" userId="fb3061c4-9f19-45e7-a42f-31716ac9a929" providerId="ADAL" clId="{9AA79A8E-0EE1-499B-9BDF-81EA02227EE4}" dt="2023-04-21T10:45:05.122" v="133"/>
          <pc:sldLayoutMkLst>
            <pc:docMk/>
            <pc:sldMasterMk cId="533614002" sldId="2147483708"/>
            <pc:sldLayoutMk cId="4114499222" sldId="2147483717"/>
          </pc:sldLayoutMkLst>
          <pc:spChg chg="mod">
            <ac:chgData name="ΒΟΥΚΕΛΑΤΟΣ ΑΘΑΝΑΣΙΟΣ" userId="fb3061c4-9f19-45e7-a42f-31716ac9a929" providerId="ADAL" clId="{9AA79A8E-0EE1-499B-9BDF-81EA02227EE4}" dt="2023-04-21T10:45:05.122" v="133"/>
            <ac:spMkLst>
              <pc:docMk/>
              <pc:sldMasterMk cId="533614002" sldId="2147483708"/>
              <pc:sldLayoutMk cId="4114499222" sldId="2147483717"/>
              <ac:spMk id="2"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pc:sldLayoutMk cId="4114499222" sldId="2147483717"/>
              <ac:spMk id="3"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pc:sldLayoutMk cId="4114499222" sldId="2147483717"/>
              <ac:spMk id="4" creationId="{00000000-0000-0000-0000-000000000000}"/>
            </ac:spMkLst>
          </pc:spChg>
        </pc:sldLayoutChg>
        <pc:sldLayoutChg chg="modSp">
          <pc:chgData name="ΒΟΥΚΕΛΑΤΟΣ ΑΘΑΝΑΣΙΟΣ" userId="fb3061c4-9f19-45e7-a42f-31716ac9a929" providerId="ADAL" clId="{9AA79A8E-0EE1-499B-9BDF-81EA02227EE4}" dt="2023-04-21T10:45:05.122" v="133"/>
          <pc:sldLayoutMkLst>
            <pc:docMk/>
            <pc:sldMasterMk cId="533614002" sldId="2147483708"/>
            <pc:sldLayoutMk cId="185946151" sldId="2147483719"/>
          </pc:sldLayoutMkLst>
          <pc:spChg chg="mod">
            <ac:chgData name="ΒΟΥΚΕΛΑΤΟΣ ΑΘΑΝΑΣΙΟΣ" userId="fb3061c4-9f19-45e7-a42f-31716ac9a929" providerId="ADAL" clId="{9AA79A8E-0EE1-499B-9BDF-81EA02227EE4}" dt="2023-04-21T10:45:05.122" v="133"/>
            <ac:spMkLst>
              <pc:docMk/>
              <pc:sldMasterMk cId="533614002" sldId="2147483708"/>
              <pc:sldLayoutMk cId="185946151" sldId="2147483719"/>
              <ac:spMk id="2" creationId="{00000000-0000-0000-0000-000000000000}"/>
            </ac:spMkLst>
          </pc:spChg>
          <pc:spChg chg="mod">
            <ac:chgData name="ΒΟΥΚΕΛΑΤΟΣ ΑΘΑΝΑΣΙΟΣ" userId="fb3061c4-9f19-45e7-a42f-31716ac9a929" providerId="ADAL" clId="{9AA79A8E-0EE1-499B-9BDF-81EA02227EE4}" dt="2023-04-21T10:45:05.122" v="133"/>
            <ac:spMkLst>
              <pc:docMk/>
              <pc:sldMasterMk cId="533614002" sldId="2147483708"/>
              <pc:sldLayoutMk cId="185946151" sldId="2147483719"/>
              <ac:spMk id="3" creationId="{00000000-0000-0000-0000-000000000000}"/>
            </ac:spMkLst>
          </pc:spChg>
        </pc:sldLayoutChg>
      </pc:sldMasterChg>
    </pc:docChg>
  </pc:docChgLst>
  <pc:docChgLst>
    <pc:chgData name="ΒΟΥΚΕΛΑΤΟΣ ΑΘΑΝΑΣΙΟΣ" userId="fb3061c4-9f19-45e7-a42f-31716ac9a929" providerId="ADAL" clId="{6C065B6B-2DDA-4E3F-932C-91768C8C3D83}"/>
    <pc:docChg chg="undo custSel addSld delSld modSld modMainMaster">
      <pc:chgData name="ΒΟΥΚΕΛΑΤΟΣ ΑΘΑΝΑΣΙΟΣ" userId="fb3061c4-9f19-45e7-a42f-31716ac9a929" providerId="ADAL" clId="{6C065B6B-2DDA-4E3F-932C-91768C8C3D83}" dt="2023-04-25T13:35:23.833" v="2563" actId="114"/>
      <pc:docMkLst>
        <pc:docMk/>
      </pc:docMkLst>
      <pc:sldChg chg="addSp delSp modSp mod setBg">
        <pc:chgData name="ΒΟΥΚΕΛΑΤΟΣ ΑΘΑΝΑΣΙΟΣ" userId="fb3061c4-9f19-45e7-a42f-31716ac9a929" providerId="ADAL" clId="{6C065B6B-2DDA-4E3F-932C-91768C8C3D83}" dt="2023-04-25T13:35:23.833" v="2563" actId="114"/>
        <pc:sldMkLst>
          <pc:docMk/>
          <pc:sldMk cId="3469510048" sldId="256"/>
        </pc:sldMkLst>
        <pc:spChg chg="del">
          <ac:chgData name="ΒΟΥΚΕΛΑΤΟΣ ΑΘΑΝΑΣΙΟΣ" userId="fb3061c4-9f19-45e7-a42f-31716ac9a929" providerId="ADAL" clId="{6C065B6B-2DDA-4E3F-932C-91768C8C3D83}" dt="2023-04-24T09:15:48.419" v="465" actId="478"/>
          <ac:spMkLst>
            <pc:docMk/>
            <pc:sldMk cId="3469510048" sldId="256"/>
            <ac:spMk id="2" creationId="{4DDAFEFE-3339-7EF4-8492-20BC5E8CB909}"/>
          </ac:spMkLst>
        </pc:spChg>
        <pc:spChg chg="del">
          <ac:chgData name="ΒΟΥΚΕΛΑΤΟΣ ΑΘΑΝΑΣΙΟΣ" userId="fb3061c4-9f19-45e7-a42f-31716ac9a929" providerId="ADAL" clId="{6C065B6B-2DDA-4E3F-932C-91768C8C3D83}" dt="2023-04-24T09:15:49.460" v="466" actId="478"/>
          <ac:spMkLst>
            <pc:docMk/>
            <pc:sldMk cId="3469510048" sldId="256"/>
            <ac:spMk id="3" creationId="{7FBAF3B2-1F01-CCDC-39EB-695C2172A8B5}"/>
          </ac:spMkLst>
        </pc:spChg>
        <pc:spChg chg="add del mod">
          <ac:chgData name="ΒΟΥΚΕΛΑΤΟΣ ΑΘΑΝΑΣΙΟΣ" userId="fb3061c4-9f19-45e7-a42f-31716ac9a929" providerId="ADAL" clId="{6C065B6B-2DDA-4E3F-932C-91768C8C3D83}" dt="2023-04-24T10:05:15.017" v="1065" actId="478"/>
          <ac:spMkLst>
            <pc:docMk/>
            <pc:sldMk cId="3469510048" sldId="256"/>
            <ac:spMk id="5" creationId="{7CB4832B-9A57-1AEF-87EC-FDB16453035B}"/>
          </ac:spMkLst>
        </pc:spChg>
        <pc:spChg chg="add del mod">
          <ac:chgData name="ΒΟΥΚΕΛΑΤΟΣ ΑΘΑΝΑΣΙΟΣ" userId="fb3061c4-9f19-45e7-a42f-31716ac9a929" providerId="ADAL" clId="{6C065B6B-2DDA-4E3F-932C-91768C8C3D83}" dt="2023-04-24T09:16:25.763" v="473" actId="478"/>
          <ac:spMkLst>
            <pc:docMk/>
            <pc:sldMk cId="3469510048" sldId="256"/>
            <ac:spMk id="6" creationId="{D0161DE2-B62F-76B4-7E7E-80727CA74905}"/>
          </ac:spMkLst>
        </pc:spChg>
        <pc:spChg chg="add del">
          <ac:chgData name="ΒΟΥΚΕΛΑΤΟΣ ΑΘΑΝΑΣΙΟΣ" userId="fb3061c4-9f19-45e7-a42f-31716ac9a929" providerId="ADAL" clId="{6C065B6B-2DDA-4E3F-932C-91768C8C3D83}" dt="2023-04-24T09:16:40.659" v="475" actId="478"/>
          <ac:spMkLst>
            <pc:docMk/>
            <pc:sldMk cId="3469510048" sldId="256"/>
            <ac:spMk id="7" creationId="{295541B7-8CBD-5EB4-2C3A-04ED9A3F6806}"/>
          </ac:spMkLst>
        </pc:spChg>
        <pc:spChg chg="add del mod">
          <ac:chgData name="ΒΟΥΚΕΛΑΤΟΣ ΑΘΑΝΑΣΙΟΣ" userId="fb3061c4-9f19-45e7-a42f-31716ac9a929" providerId="ADAL" clId="{6C065B6B-2DDA-4E3F-932C-91768C8C3D83}" dt="2023-04-24T09:17:26.451" v="488" actId="478"/>
          <ac:spMkLst>
            <pc:docMk/>
            <pc:sldMk cId="3469510048" sldId="256"/>
            <ac:spMk id="8" creationId="{02ECD1A3-647E-D3C3-76D1-85614E91275B}"/>
          </ac:spMkLst>
        </pc:spChg>
        <pc:spChg chg="add del mod">
          <ac:chgData name="ΒΟΥΚΕΛΑΤΟΣ ΑΘΑΝΑΣΙΟΣ" userId="fb3061c4-9f19-45e7-a42f-31716ac9a929" providerId="ADAL" clId="{6C065B6B-2DDA-4E3F-932C-91768C8C3D83}" dt="2023-04-24T10:04:35.514" v="1059" actId="478"/>
          <ac:spMkLst>
            <pc:docMk/>
            <pc:sldMk cId="3469510048" sldId="256"/>
            <ac:spMk id="13" creationId="{F682CBDB-F57C-1139-BFAC-D8A09805304B}"/>
          </ac:spMkLst>
        </pc:spChg>
        <pc:spChg chg="add del mod">
          <ac:chgData name="ΒΟΥΚΕΛΑΤΟΣ ΑΘΑΝΑΣΙΟΣ" userId="fb3061c4-9f19-45e7-a42f-31716ac9a929" providerId="ADAL" clId="{6C065B6B-2DDA-4E3F-932C-91768C8C3D83}" dt="2023-04-24T09:32:41.952" v="622" actId="478"/>
          <ac:spMkLst>
            <pc:docMk/>
            <pc:sldMk cId="3469510048" sldId="256"/>
            <ac:spMk id="14" creationId="{640A9BCE-9EB7-1D4B-9CAE-B444AEC13016}"/>
          </ac:spMkLst>
        </pc:spChg>
        <pc:spChg chg="add del mod">
          <ac:chgData name="ΒΟΥΚΕΛΑΤΟΣ ΑΘΑΝΑΣΙΟΣ" userId="fb3061c4-9f19-45e7-a42f-31716ac9a929" providerId="ADAL" clId="{6C065B6B-2DDA-4E3F-932C-91768C8C3D83}" dt="2023-04-24T09:34:22.032" v="643" actId="478"/>
          <ac:spMkLst>
            <pc:docMk/>
            <pc:sldMk cId="3469510048" sldId="256"/>
            <ac:spMk id="15" creationId="{8A074F69-7996-F70F-5A04-5FBC96B6CF0D}"/>
          </ac:spMkLst>
        </pc:spChg>
        <pc:spChg chg="add mod">
          <ac:chgData name="ΒΟΥΚΕΛΑΤΟΣ ΑΘΑΝΑΣΙΟΣ" userId="fb3061c4-9f19-45e7-a42f-31716ac9a929" providerId="ADAL" clId="{6C065B6B-2DDA-4E3F-932C-91768C8C3D83}" dt="2023-04-25T13:34:22.722" v="2553" actId="20577"/>
          <ac:spMkLst>
            <pc:docMk/>
            <pc:sldMk cId="3469510048" sldId="256"/>
            <ac:spMk id="16" creationId="{85B42D79-7371-2F2C-C73B-4D91F3077ABE}"/>
          </ac:spMkLst>
        </pc:spChg>
        <pc:spChg chg="add mod">
          <ac:chgData name="ΒΟΥΚΕΛΑΤΟΣ ΑΘΑΝΑΣΙΟΣ" userId="fb3061c4-9f19-45e7-a42f-31716ac9a929" providerId="ADAL" clId="{6C065B6B-2DDA-4E3F-932C-91768C8C3D83}" dt="2023-04-25T13:25:43.562" v="2502" actId="1076"/>
          <ac:spMkLst>
            <pc:docMk/>
            <pc:sldMk cId="3469510048" sldId="256"/>
            <ac:spMk id="19" creationId="{50B31CE5-386F-D00B-A2ED-496A2085E597}"/>
          </ac:spMkLst>
        </pc:spChg>
        <pc:spChg chg="add del mod">
          <ac:chgData name="ΒΟΥΚΕΛΑΤΟΣ ΑΘΑΝΑΣΙΟΣ" userId="fb3061c4-9f19-45e7-a42f-31716ac9a929" providerId="ADAL" clId="{6C065B6B-2DDA-4E3F-932C-91768C8C3D83}" dt="2023-04-25T12:12:44.738" v="1694" actId="478"/>
          <ac:spMkLst>
            <pc:docMk/>
            <pc:sldMk cId="3469510048" sldId="256"/>
            <ac:spMk id="22" creationId="{4C9D6A7B-F163-4CAA-A7C9-EC0696E6E3F3}"/>
          </ac:spMkLst>
        </pc:spChg>
        <pc:spChg chg="add del mod">
          <ac:chgData name="ΒΟΥΚΕΛΑΤΟΣ ΑΘΑΝΑΣΙΟΣ" userId="fb3061c4-9f19-45e7-a42f-31716ac9a929" providerId="ADAL" clId="{6C065B6B-2DDA-4E3F-932C-91768C8C3D83}" dt="2023-04-25T12:44:20.397" v="1822" actId="478"/>
          <ac:spMkLst>
            <pc:docMk/>
            <pc:sldMk cId="3469510048" sldId="256"/>
            <ac:spMk id="26" creationId="{18857AED-4361-BF06-C94E-9331D8D5AE61}"/>
          </ac:spMkLst>
        </pc:spChg>
        <pc:spChg chg="mod">
          <ac:chgData name="ΒΟΥΚΕΛΑΤΟΣ ΑΘΑΝΑΣΙΟΣ" userId="fb3061c4-9f19-45e7-a42f-31716ac9a929" providerId="ADAL" clId="{6C065B6B-2DDA-4E3F-932C-91768C8C3D83}" dt="2023-04-24T09:13:47.025" v="455" actId="1076"/>
          <ac:spMkLst>
            <pc:docMk/>
            <pc:sldMk cId="3469510048" sldId="256"/>
            <ac:spMk id="30" creationId="{38433515-D0E6-3C65-500D-7E3BF7655C52}"/>
          </ac:spMkLst>
        </pc:spChg>
        <pc:spChg chg="mod">
          <ac:chgData name="ΒΟΥΚΕΛΑΤΟΣ ΑΘΑΝΑΣΙΟΣ" userId="fb3061c4-9f19-45e7-a42f-31716ac9a929" providerId="ADAL" clId="{6C065B6B-2DDA-4E3F-932C-91768C8C3D83}" dt="2023-04-24T09:13:42.850" v="454" actId="12788"/>
          <ac:spMkLst>
            <pc:docMk/>
            <pc:sldMk cId="3469510048" sldId="256"/>
            <ac:spMk id="48" creationId="{4E4D4472-D942-D7B3-67EC-E4021003F866}"/>
          </ac:spMkLst>
        </pc:spChg>
        <pc:spChg chg="mod">
          <ac:chgData name="ΒΟΥΚΕΛΑΤΟΣ ΑΘΑΝΑΣΙΟΣ" userId="fb3061c4-9f19-45e7-a42f-31716ac9a929" providerId="ADAL" clId="{6C065B6B-2DDA-4E3F-932C-91768C8C3D83}" dt="2023-04-25T13:21:42.766" v="2473" actId="552"/>
          <ac:spMkLst>
            <pc:docMk/>
            <pc:sldMk cId="3469510048" sldId="256"/>
            <ac:spMk id="50" creationId="{0AABBFDC-9DD5-D001-A635-CC857EADAA3C}"/>
          </ac:spMkLst>
        </pc:spChg>
        <pc:spChg chg="mod">
          <ac:chgData name="ΒΟΥΚΕΛΑΤΟΣ ΑΘΑΝΑΣΙΟΣ" userId="fb3061c4-9f19-45e7-a42f-31716ac9a929" providerId="ADAL" clId="{6C065B6B-2DDA-4E3F-932C-91768C8C3D83}" dt="2023-04-25T13:32:43.267" v="2543" actId="20577"/>
          <ac:spMkLst>
            <pc:docMk/>
            <pc:sldMk cId="3469510048" sldId="256"/>
            <ac:spMk id="52" creationId="{21007FF9-B55F-B605-2D0E-B590D7FAEB9B}"/>
          </ac:spMkLst>
        </pc:spChg>
        <pc:spChg chg="add mod">
          <ac:chgData name="ΒΟΥΚΕΛΑΤΟΣ ΑΘΑΝΑΣΙΟΣ" userId="fb3061c4-9f19-45e7-a42f-31716ac9a929" providerId="ADAL" clId="{6C065B6B-2DDA-4E3F-932C-91768C8C3D83}" dt="2023-04-25T13:35:23.833" v="2563" actId="114"/>
          <ac:spMkLst>
            <pc:docMk/>
            <pc:sldMk cId="3469510048" sldId="256"/>
            <ac:spMk id="53" creationId="{6D4E25E6-A65D-F4BD-EE1F-CD7891C67969}"/>
          </ac:spMkLst>
        </pc:spChg>
        <pc:spChg chg="del mod">
          <ac:chgData name="ΒΟΥΚΕΛΑΤΟΣ ΑΘΑΝΑΣΙΟΣ" userId="fb3061c4-9f19-45e7-a42f-31716ac9a929" providerId="ADAL" clId="{6C065B6B-2DDA-4E3F-932C-91768C8C3D83}" dt="2023-04-24T08:58:19.765" v="382"/>
          <ac:spMkLst>
            <pc:docMk/>
            <pc:sldMk cId="3469510048" sldId="256"/>
            <ac:spMk id="54" creationId="{FC997DFC-D337-8DFC-5EFB-D2C35D8450FE}"/>
          </ac:spMkLst>
        </pc:spChg>
        <pc:spChg chg="mod ord">
          <ac:chgData name="ΒΟΥΚΕΛΑΤΟΣ ΑΘΑΝΑΣΙΟΣ" userId="fb3061c4-9f19-45e7-a42f-31716ac9a929" providerId="ADAL" clId="{6C065B6B-2DDA-4E3F-932C-91768C8C3D83}" dt="2023-04-25T13:21:50.916" v="2474" actId="166"/>
          <ac:spMkLst>
            <pc:docMk/>
            <pc:sldMk cId="3469510048" sldId="256"/>
            <ac:spMk id="57" creationId="{697817B3-1396-4013-5308-53011BC595BA}"/>
          </ac:spMkLst>
        </pc:spChg>
        <pc:spChg chg="del mod">
          <ac:chgData name="ΒΟΥΚΕΛΑΤΟΣ ΑΘΑΝΑΣΙΟΣ" userId="fb3061c4-9f19-45e7-a42f-31716ac9a929" providerId="ADAL" clId="{6C065B6B-2DDA-4E3F-932C-91768C8C3D83}" dt="2023-04-24T09:38:35.055" v="677" actId="478"/>
          <ac:spMkLst>
            <pc:docMk/>
            <pc:sldMk cId="3469510048" sldId="256"/>
            <ac:spMk id="64" creationId="{D9626933-B0CD-8E9B-76ED-7BB62F254AB9}"/>
          </ac:spMkLst>
        </pc:spChg>
        <pc:spChg chg="del mod">
          <ac:chgData name="ΒΟΥΚΕΛΑΤΟΣ ΑΘΑΝΑΣΙΟΣ" userId="fb3061c4-9f19-45e7-a42f-31716ac9a929" providerId="ADAL" clId="{6C065B6B-2DDA-4E3F-932C-91768C8C3D83}" dt="2023-04-24T10:04:37.514" v="1060" actId="478"/>
          <ac:spMkLst>
            <pc:docMk/>
            <pc:sldMk cId="3469510048" sldId="256"/>
            <ac:spMk id="66" creationId="{C86F2E94-A71C-1E30-99F1-1F3C760E4CF8}"/>
          </ac:spMkLst>
        </pc:spChg>
        <pc:spChg chg="del">
          <ac:chgData name="ΒΟΥΚΕΛΑΤΟΣ ΑΘΑΝΑΣΙΟΣ" userId="fb3061c4-9f19-45e7-a42f-31716ac9a929" providerId="ADAL" clId="{6C065B6B-2DDA-4E3F-932C-91768C8C3D83}" dt="2023-04-25T12:45:26.251" v="1830" actId="478"/>
          <ac:spMkLst>
            <pc:docMk/>
            <pc:sldMk cId="3469510048" sldId="256"/>
            <ac:spMk id="67" creationId="{24AD0BB1-7D77-D3E6-2E59-4F52B2CCB9F3}"/>
          </ac:spMkLst>
        </pc:spChg>
        <pc:spChg chg="del mod">
          <ac:chgData name="ΒΟΥΚΕΛΑΤΟΣ ΑΘΑΝΑΣΙΟΣ" userId="fb3061c4-9f19-45e7-a42f-31716ac9a929" providerId="ADAL" clId="{6C065B6B-2DDA-4E3F-932C-91768C8C3D83}" dt="2023-04-25T12:45:28.300" v="1832" actId="478"/>
          <ac:spMkLst>
            <pc:docMk/>
            <pc:sldMk cId="3469510048" sldId="256"/>
            <ac:spMk id="68" creationId="{AB53ADCA-C945-5F0B-A9C3-CD529E80662F}"/>
          </ac:spMkLst>
        </pc:spChg>
        <pc:spChg chg="mod">
          <ac:chgData name="ΒΟΥΚΕΛΑΤΟΣ ΑΘΑΝΑΣΙΟΣ" userId="fb3061c4-9f19-45e7-a42f-31716ac9a929" providerId="ADAL" clId="{6C065B6B-2DDA-4E3F-932C-91768C8C3D83}" dt="2023-04-25T13:32:06.384" v="2542" actId="20577"/>
          <ac:spMkLst>
            <pc:docMk/>
            <pc:sldMk cId="3469510048" sldId="256"/>
            <ac:spMk id="70" creationId="{17225A53-B6B8-18C2-4DDF-DC91AC2AB405}"/>
          </ac:spMkLst>
        </pc:spChg>
        <pc:spChg chg="mod">
          <ac:chgData name="ΒΟΥΚΕΛΑΤΟΣ ΑΘΑΝΑΣΙΟΣ" userId="fb3061c4-9f19-45e7-a42f-31716ac9a929" providerId="ADAL" clId="{6C065B6B-2DDA-4E3F-932C-91768C8C3D83}" dt="2023-04-25T13:21:03.963" v="2470" actId="14100"/>
          <ac:spMkLst>
            <pc:docMk/>
            <pc:sldMk cId="3469510048" sldId="256"/>
            <ac:spMk id="73" creationId="{B59F1F90-3733-9A0D-C6DF-30D0447DAE9B}"/>
          </ac:spMkLst>
        </pc:spChg>
        <pc:spChg chg="mod ord">
          <ac:chgData name="ΒΟΥΚΕΛΑΤΟΣ ΑΘΑΝΑΣΙΟΣ" userId="fb3061c4-9f19-45e7-a42f-31716ac9a929" providerId="ADAL" clId="{6C065B6B-2DDA-4E3F-932C-91768C8C3D83}" dt="2023-04-25T13:27:27.089" v="2512" actId="166"/>
          <ac:spMkLst>
            <pc:docMk/>
            <pc:sldMk cId="3469510048" sldId="256"/>
            <ac:spMk id="79" creationId="{9EE89FDC-CAB2-8EE7-3030-0BCC533C1FE6}"/>
          </ac:spMkLst>
        </pc:spChg>
        <pc:spChg chg="mod ord">
          <ac:chgData name="ΒΟΥΚΕΛΑΤΟΣ ΑΘΑΝΑΣΙΟΣ" userId="fb3061c4-9f19-45e7-a42f-31716ac9a929" providerId="ADAL" clId="{6C065B6B-2DDA-4E3F-932C-91768C8C3D83}" dt="2023-04-25T13:21:03.963" v="2470" actId="14100"/>
          <ac:spMkLst>
            <pc:docMk/>
            <pc:sldMk cId="3469510048" sldId="256"/>
            <ac:spMk id="80" creationId="{2821F5E1-740F-E5CB-7492-A80F6FC970D1}"/>
          </ac:spMkLst>
        </pc:spChg>
        <pc:graphicFrameChg chg="add mod modGraphic">
          <ac:chgData name="ΒΟΥΚΕΛΑΤΟΣ ΑΘΑΝΑΣΙΟΣ" userId="fb3061c4-9f19-45e7-a42f-31716ac9a929" providerId="ADAL" clId="{6C065B6B-2DDA-4E3F-932C-91768C8C3D83}" dt="2023-04-25T13:26:37.955" v="2510" actId="555"/>
          <ac:graphicFrameMkLst>
            <pc:docMk/>
            <pc:sldMk cId="3469510048" sldId="256"/>
            <ac:graphicFrameMk id="28" creationId="{E72F8488-EA2F-9D32-BE00-4FFB9BB92C42}"/>
          </ac:graphicFrameMkLst>
        </pc:graphicFrameChg>
        <pc:graphicFrameChg chg="add del mod ord modGraphic">
          <ac:chgData name="ΒΟΥΚΕΛΑΤΟΣ ΑΘΑΝΑΣΙΟΣ" userId="fb3061c4-9f19-45e7-a42f-31716ac9a929" providerId="ADAL" clId="{6C065B6B-2DDA-4E3F-932C-91768C8C3D83}" dt="2023-04-24T10:02:46.170" v="1021" actId="478"/>
          <ac:graphicFrameMkLst>
            <pc:docMk/>
            <pc:sldMk cId="3469510048" sldId="256"/>
            <ac:graphicFrameMk id="36" creationId="{F9241399-225F-2D03-5394-915291336D2F}"/>
          </ac:graphicFrameMkLst>
        </pc:graphicFrameChg>
        <pc:graphicFrameChg chg="add del mod">
          <ac:chgData name="ΒΟΥΚΕΛΑΤΟΣ ΑΘΑΝΑΣΙΟΣ" userId="fb3061c4-9f19-45e7-a42f-31716ac9a929" providerId="ADAL" clId="{6C065B6B-2DDA-4E3F-932C-91768C8C3D83}" dt="2023-04-24T10:01:50.844" v="998" actId="478"/>
          <ac:graphicFrameMkLst>
            <pc:docMk/>
            <pc:sldMk cId="3469510048" sldId="256"/>
            <ac:graphicFrameMk id="37" creationId="{858DA9DF-86F7-C3BA-DC3B-E27411BDDB82}"/>
          </ac:graphicFrameMkLst>
        </pc:graphicFrameChg>
        <pc:graphicFrameChg chg="add mod modGraphic">
          <ac:chgData name="ΒΟΥΚΕΛΑΤΟΣ ΑΘΑΝΑΣΙΟΣ" userId="fb3061c4-9f19-45e7-a42f-31716ac9a929" providerId="ADAL" clId="{6C065B6B-2DDA-4E3F-932C-91768C8C3D83}" dt="2023-04-25T13:23:28.847" v="2486" actId="1076"/>
          <ac:graphicFrameMkLst>
            <pc:docMk/>
            <pc:sldMk cId="3469510048" sldId="256"/>
            <ac:graphicFrameMk id="38" creationId="{AC77C382-BC76-CA3B-5FCD-77E899FF375C}"/>
          </ac:graphicFrameMkLst>
        </pc:graphicFrameChg>
        <pc:graphicFrameChg chg="mod modGraphic">
          <ac:chgData name="ΒΟΥΚΕΛΑΤΟΣ ΑΘΑΝΑΣΙΟΣ" userId="fb3061c4-9f19-45e7-a42f-31716ac9a929" providerId="ADAL" clId="{6C065B6B-2DDA-4E3F-932C-91768C8C3D83}" dt="2023-04-25T13:21:25.759" v="2471"/>
          <ac:graphicFrameMkLst>
            <pc:docMk/>
            <pc:sldMk cId="3469510048" sldId="256"/>
            <ac:graphicFrameMk id="63" creationId="{D46209C5-D062-F90E-34F2-722BF7F4DAA2}"/>
          </ac:graphicFrameMkLst>
        </pc:graphicFrameChg>
        <pc:picChg chg="add del mod">
          <ac:chgData name="ΒΟΥΚΕΛΑΤΟΣ ΑΘΑΝΑΣΙΟΣ" userId="fb3061c4-9f19-45e7-a42f-31716ac9a929" providerId="ADAL" clId="{6C065B6B-2DDA-4E3F-932C-91768C8C3D83}" dt="2023-04-25T10:57:42.653" v="1192" actId="478"/>
          <ac:picMkLst>
            <pc:docMk/>
            <pc:sldMk cId="3469510048" sldId="256"/>
            <ac:picMk id="3" creationId="{070B5AEE-D838-2415-3C43-9138B0D5EA43}"/>
          </ac:picMkLst>
        </pc:picChg>
        <pc:picChg chg="add mod">
          <ac:chgData name="ΒΟΥΚΕΛΑΤΟΣ ΑΘΑΝΑΣΙΟΣ" userId="fb3061c4-9f19-45e7-a42f-31716ac9a929" providerId="ADAL" clId="{6C065B6B-2DDA-4E3F-932C-91768C8C3D83}" dt="2023-04-25T13:23:02.462" v="2484" actId="1076"/>
          <ac:picMkLst>
            <pc:docMk/>
            <pc:sldMk cId="3469510048" sldId="256"/>
            <ac:picMk id="5" creationId="{A5370D0D-E89D-A550-648C-A6F5A5503541}"/>
          </ac:picMkLst>
        </pc:picChg>
        <pc:picChg chg="add mod">
          <ac:chgData name="ΒΟΥΚΕΛΑΤΟΣ ΑΘΑΝΑΣΙΟΣ" userId="fb3061c4-9f19-45e7-a42f-31716ac9a929" providerId="ADAL" clId="{6C065B6B-2DDA-4E3F-932C-91768C8C3D83}" dt="2023-04-25T13:22:53.746" v="2483" actId="553"/>
          <ac:picMkLst>
            <pc:docMk/>
            <pc:sldMk cId="3469510048" sldId="256"/>
            <ac:picMk id="8" creationId="{57F57BEC-57EA-E6F6-53C4-C862D863961E}"/>
          </ac:picMkLst>
        </pc:picChg>
        <pc:picChg chg="del mod">
          <ac:chgData name="ΒΟΥΚΕΛΑΤΟΣ ΑΘΑΝΑΣΙΟΣ" userId="fb3061c4-9f19-45e7-a42f-31716ac9a929" providerId="ADAL" clId="{6C065B6B-2DDA-4E3F-932C-91768C8C3D83}" dt="2023-04-25T10:58:36.329" v="1203" actId="478"/>
          <ac:picMkLst>
            <pc:docMk/>
            <pc:sldMk cId="3469510048" sldId="256"/>
            <ac:picMk id="10" creationId="{EB66BF48-0E95-FB48-288D-EB027B5B856E}"/>
          </ac:picMkLst>
        </pc:picChg>
        <pc:picChg chg="del mod">
          <ac:chgData name="ΒΟΥΚΕΛΑΤΟΣ ΑΘΑΝΑΣΙΟΣ" userId="fb3061c4-9f19-45e7-a42f-31716ac9a929" providerId="ADAL" clId="{6C065B6B-2DDA-4E3F-932C-91768C8C3D83}" dt="2023-04-25T10:58:45.336" v="1205" actId="478"/>
          <ac:picMkLst>
            <pc:docMk/>
            <pc:sldMk cId="3469510048" sldId="256"/>
            <ac:picMk id="11" creationId="{68B82368-CFA6-262E-AA5C-445B613EBC88}"/>
          </ac:picMkLst>
        </pc:picChg>
        <pc:picChg chg="del mod">
          <ac:chgData name="ΒΟΥΚΕΛΑΤΟΣ ΑΘΑΝΑΣΙΟΣ" userId="fb3061c4-9f19-45e7-a42f-31716ac9a929" providerId="ADAL" clId="{6C065B6B-2DDA-4E3F-932C-91768C8C3D83}" dt="2023-04-25T10:59:42.057" v="1218" actId="478"/>
          <ac:picMkLst>
            <pc:docMk/>
            <pc:sldMk cId="3469510048" sldId="256"/>
            <ac:picMk id="12" creationId="{A0BF5073-AC63-5A45-C9B6-E4FE7B5E64EF}"/>
          </ac:picMkLst>
        </pc:picChg>
        <pc:picChg chg="add mod">
          <ac:chgData name="ΒΟΥΚΕΛΑΤΟΣ ΑΘΑΝΑΣΙΟΣ" userId="fb3061c4-9f19-45e7-a42f-31716ac9a929" providerId="ADAL" clId="{6C065B6B-2DDA-4E3F-932C-91768C8C3D83}" dt="2023-04-25T13:24:27.683" v="2490" actId="14100"/>
          <ac:picMkLst>
            <pc:docMk/>
            <pc:sldMk cId="3469510048" sldId="256"/>
            <ac:picMk id="14" creationId="{4B240B43-9434-DC79-C555-B79DA128A5D8}"/>
          </ac:picMkLst>
        </pc:picChg>
        <pc:picChg chg="del mod">
          <ac:chgData name="ΒΟΥΚΕΛΑΤΟΣ ΑΘΑΝΑΣΙΟΣ" userId="fb3061c4-9f19-45e7-a42f-31716ac9a929" providerId="ADAL" clId="{6C065B6B-2DDA-4E3F-932C-91768C8C3D83}" dt="2023-04-25T10:59:52.473" v="1220" actId="478"/>
          <ac:picMkLst>
            <pc:docMk/>
            <pc:sldMk cId="3469510048" sldId="256"/>
            <ac:picMk id="17" creationId="{425CA082-B6D0-6F20-2375-7E6BE86B4B85}"/>
          </ac:picMkLst>
        </pc:picChg>
        <pc:picChg chg="mod">
          <ac:chgData name="ΒΟΥΚΕΛΑΤΟΣ ΑΘΑΝΑΣΙΟΣ" userId="fb3061c4-9f19-45e7-a42f-31716ac9a929" providerId="ADAL" clId="{6C065B6B-2DDA-4E3F-932C-91768C8C3D83}" dt="2023-04-25T13:27:04.686" v="2511" actId="14100"/>
          <ac:picMkLst>
            <pc:docMk/>
            <pc:sldMk cId="3469510048" sldId="256"/>
            <ac:picMk id="18" creationId="{4D8F961E-10AA-2A4C-246A-A0224D287460}"/>
          </ac:picMkLst>
        </pc:picChg>
        <pc:picChg chg="add mod">
          <ac:chgData name="ΒΟΥΚΕΛΑΤΟΣ ΑΘΑΝΑΣΙΟΣ" userId="fb3061c4-9f19-45e7-a42f-31716ac9a929" providerId="ADAL" clId="{6C065B6B-2DDA-4E3F-932C-91768C8C3D83}" dt="2023-04-25T13:24:01.399" v="2487" actId="1076"/>
          <ac:picMkLst>
            <pc:docMk/>
            <pc:sldMk cId="3469510048" sldId="256"/>
            <ac:picMk id="20" creationId="{25CAA0A4-EC63-46E0-4C28-AB426BDBBA71}"/>
          </ac:picMkLst>
        </pc:picChg>
        <pc:cxnChg chg="add mod ord">
          <ac:chgData name="ΒΟΥΚΕΛΑΤΟΣ ΑΘΑΝΑΣΙΟΣ" userId="fb3061c4-9f19-45e7-a42f-31716ac9a929" providerId="ADAL" clId="{6C065B6B-2DDA-4E3F-932C-91768C8C3D83}" dt="2023-04-25T13:27:40.079" v="2513" actId="166"/>
          <ac:cxnSpMkLst>
            <pc:docMk/>
            <pc:sldMk cId="3469510048" sldId="256"/>
            <ac:cxnSpMk id="6" creationId="{1CFCC40C-8A53-9DD0-A9E6-F684651BA836}"/>
          </ac:cxnSpMkLst>
        </pc:cxnChg>
        <pc:cxnChg chg="add mod">
          <ac:chgData name="ΒΟΥΚΕΛΑΤΟΣ ΑΘΑΝΑΣΙΟΣ" userId="fb3061c4-9f19-45e7-a42f-31716ac9a929" providerId="ADAL" clId="{6C065B6B-2DDA-4E3F-932C-91768C8C3D83}" dt="2023-04-24T10:53:50.892" v="1087" actId="14100"/>
          <ac:cxnSpMkLst>
            <pc:docMk/>
            <pc:sldMk cId="3469510048" sldId="256"/>
            <ac:cxnSpMk id="21" creationId="{70066330-2683-5D74-3E35-952CE299A723}"/>
          </ac:cxnSpMkLst>
        </pc:cxnChg>
        <pc:cxnChg chg="add del mod ord">
          <ac:chgData name="ΒΟΥΚΕΛΑΤΟΣ ΑΘΑΝΑΣΙΟΣ" userId="fb3061c4-9f19-45e7-a42f-31716ac9a929" providerId="ADAL" clId="{6C065B6B-2DDA-4E3F-932C-91768C8C3D83}" dt="2023-04-24T10:53:43.664" v="1086" actId="478"/>
          <ac:cxnSpMkLst>
            <pc:docMk/>
            <pc:sldMk cId="3469510048" sldId="256"/>
            <ac:cxnSpMk id="26" creationId="{AB1056DA-F310-8BF5-4433-BBED9B7C7456}"/>
          </ac:cxnSpMkLst>
        </pc:cxnChg>
        <pc:cxnChg chg="add del">
          <ac:chgData name="ΒΟΥΚΕΛΑΤΟΣ ΑΘΑΝΑΣΙΟΣ" userId="fb3061c4-9f19-45e7-a42f-31716ac9a929" providerId="ADAL" clId="{6C065B6B-2DDA-4E3F-932C-91768C8C3D83}" dt="2023-04-25T13:04:37.210" v="2318" actId="21"/>
          <ac:cxnSpMkLst>
            <pc:docMk/>
            <pc:sldMk cId="3469510048" sldId="256"/>
            <ac:cxnSpMk id="41" creationId="{77944F90-E573-217B-A15F-E2C531FF3757}"/>
          </ac:cxnSpMkLst>
        </pc:cxnChg>
        <pc:cxnChg chg="add mod">
          <ac:chgData name="ΒΟΥΚΕΛΑΤΟΣ ΑΘΑΝΑΣΙΟΣ" userId="fb3061c4-9f19-45e7-a42f-31716ac9a929" providerId="ADAL" clId="{6C065B6B-2DDA-4E3F-932C-91768C8C3D83}" dt="2023-04-25T13:25:25.877" v="2499" actId="14100"/>
          <ac:cxnSpMkLst>
            <pc:docMk/>
            <pc:sldMk cId="3469510048" sldId="256"/>
            <ac:cxnSpMk id="42" creationId="{9B562ACF-B880-2E08-A11D-9EC8E1315625}"/>
          </ac:cxnSpMkLst>
        </pc:cxnChg>
      </pc:sldChg>
      <pc:sldChg chg="setBg">
        <pc:chgData name="ΒΟΥΚΕΛΑΤΟΣ ΑΘΑΝΑΣΙΟΣ" userId="fb3061c4-9f19-45e7-a42f-31716ac9a929" providerId="ADAL" clId="{6C065B6B-2DDA-4E3F-932C-91768C8C3D83}" dt="2023-04-24T09:24:18.069" v="542"/>
        <pc:sldMkLst>
          <pc:docMk/>
          <pc:sldMk cId="4002304017" sldId="258"/>
        </pc:sldMkLst>
      </pc:sldChg>
      <pc:sldChg chg="addSp modSp mod">
        <pc:chgData name="ΒΟΥΚΕΛΑΤΟΣ ΑΘΑΝΑΣΙΟΣ" userId="fb3061c4-9f19-45e7-a42f-31716ac9a929" providerId="ADAL" clId="{6C065B6B-2DDA-4E3F-932C-91768C8C3D83}" dt="2023-04-25T12:12:09.010" v="1692" actId="20577"/>
        <pc:sldMkLst>
          <pc:docMk/>
          <pc:sldMk cId="3061193452" sldId="259"/>
        </pc:sldMkLst>
        <pc:spChg chg="add mod">
          <ac:chgData name="ΒΟΥΚΕΛΑΤΟΣ ΑΘΑΝΑΣΙΟΣ" userId="fb3061c4-9f19-45e7-a42f-31716ac9a929" providerId="ADAL" clId="{6C065B6B-2DDA-4E3F-932C-91768C8C3D83}" dt="2023-04-25T12:06:37.134" v="1607" actId="1076"/>
          <ac:spMkLst>
            <pc:docMk/>
            <pc:sldMk cId="3061193452" sldId="259"/>
            <ac:spMk id="3" creationId="{58F84C4E-3D4E-3604-9D23-3F4CAA2EB894}"/>
          </ac:spMkLst>
        </pc:spChg>
        <pc:spChg chg="add mod">
          <ac:chgData name="ΒΟΥΚΕΛΑΤΟΣ ΑΘΑΝΑΣΙΟΣ" userId="fb3061c4-9f19-45e7-a42f-31716ac9a929" providerId="ADAL" clId="{6C065B6B-2DDA-4E3F-932C-91768C8C3D83}" dt="2023-04-25T12:12:09.010" v="1692" actId="20577"/>
          <ac:spMkLst>
            <pc:docMk/>
            <pc:sldMk cId="3061193452" sldId="259"/>
            <ac:spMk id="4" creationId="{3B35F55D-7711-5116-3EE8-5FA6D7FC93D0}"/>
          </ac:spMkLst>
        </pc:spChg>
        <pc:spChg chg="add mod">
          <ac:chgData name="ΒΟΥΚΕΛΑΤΟΣ ΑΘΑΝΑΣΙΟΣ" userId="fb3061c4-9f19-45e7-a42f-31716ac9a929" providerId="ADAL" clId="{6C065B6B-2DDA-4E3F-932C-91768C8C3D83}" dt="2023-04-24T08:58:29.688" v="386" actId="255"/>
          <ac:spMkLst>
            <pc:docMk/>
            <pc:sldMk cId="3061193452" sldId="259"/>
            <ac:spMk id="5" creationId="{FDA018CF-FE01-78F3-78E0-3A6FC391C3AD}"/>
          </ac:spMkLst>
        </pc:spChg>
        <pc:spChg chg="mod">
          <ac:chgData name="ΒΟΥΚΕΛΑΤΟΣ ΑΘΑΝΑΣΙΟΣ" userId="fb3061c4-9f19-45e7-a42f-31716ac9a929" providerId="ADAL" clId="{6C065B6B-2DDA-4E3F-932C-91768C8C3D83}" dt="2023-04-24T08:38:42.512" v="94" actId="1076"/>
          <ac:spMkLst>
            <pc:docMk/>
            <pc:sldMk cId="3061193452" sldId="259"/>
            <ac:spMk id="7" creationId="{4E0E706B-83E7-14E7-5E6D-85AAA5AB0A49}"/>
          </ac:spMkLst>
        </pc:spChg>
      </pc:sldChg>
      <pc:sldChg chg="setBg">
        <pc:chgData name="ΒΟΥΚΕΛΑΤΟΣ ΑΘΑΝΑΣΙΟΣ" userId="fb3061c4-9f19-45e7-a42f-31716ac9a929" providerId="ADAL" clId="{6C065B6B-2DDA-4E3F-932C-91768C8C3D83}" dt="2023-04-25T13:18:53.549" v="2458"/>
        <pc:sldMkLst>
          <pc:docMk/>
          <pc:sldMk cId="3528598482" sldId="260"/>
        </pc:sldMkLst>
      </pc:sldChg>
      <pc:sldChg chg="add setBg">
        <pc:chgData name="ΒΟΥΚΕΛΑΤΟΣ ΑΘΑΝΑΣΙΟΣ" userId="fb3061c4-9f19-45e7-a42f-31716ac9a929" providerId="ADAL" clId="{6C065B6B-2DDA-4E3F-932C-91768C8C3D83}" dt="2023-04-24T09:23:53.148" v="541"/>
        <pc:sldMkLst>
          <pc:docMk/>
          <pc:sldMk cId="2268833859" sldId="261"/>
        </pc:sldMkLst>
      </pc:sldChg>
      <pc:sldChg chg="addSp delSp modSp add mod">
        <pc:chgData name="ΒΟΥΚΕΛΑΤΟΣ ΑΘΑΝΑΣΙΟΣ" userId="fb3061c4-9f19-45e7-a42f-31716ac9a929" providerId="ADAL" clId="{6C065B6B-2DDA-4E3F-932C-91768C8C3D83}" dt="2023-04-25T12:44:28.827" v="1823" actId="478"/>
        <pc:sldMkLst>
          <pc:docMk/>
          <pc:sldMk cId="1167690074" sldId="262"/>
        </pc:sldMkLst>
        <pc:spChg chg="mod">
          <ac:chgData name="ΒΟΥΚΕΛΑΤΟΣ ΑΘΑΝΑΣΙΟΣ" userId="fb3061c4-9f19-45e7-a42f-31716ac9a929" providerId="ADAL" clId="{6C065B6B-2DDA-4E3F-932C-91768C8C3D83}" dt="2023-04-25T12:40:43.854" v="1777" actId="207"/>
          <ac:spMkLst>
            <pc:docMk/>
            <pc:sldMk cId="1167690074" sldId="262"/>
            <ac:spMk id="68" creationId="{AB53ADCA-C945-5F0B-A9C3-CD529E80662F}"/>
          </ac:spMkLst>
        </pc:spChg>
        <pc:graphicFrameChg chg="add del mod modGraphic">
          <ac:chgData name="ΒΟΥΚΕΛΑΤΟΣ ΑΘΑΝΑΣΙΟΣ" userId="fb3061c4-9f19-45e7-a42f-31716ac9a929" providerId="ADAL" clId="{6C065B6B-2DDA-4E3F-932C-91768C8C3D83}" dt="2023-04-25T12:44:28.827" v="1823" actId="478"/>
          <ac:graphicFrameMkLst>
            <pc:docMk/>
            <pc:sldMk cId="1167690074" sldId="262"/>
            <ac:graphicFrameMk id="2" creationId="{56E562FD-F014-D113-93DB-F279A4D18296}"/>
          </ac:graphicFrameMkLst>
        </pc:graphicFrameChg>
      </pc:sldChg>
      <pc:sldChg chg="add del">
        <pc:chgData name="ΒΟΥΚΕΛΑΤΟΣ ΑΘΑΝΑΣΙΟΣ" userId="fb3061c4-9f19-45e7-a42f-31716ac9a929" providerId="ADAL" clId="{6C065B6B-2DDA-4E3F-932C-91768C8C3D83}" dt="2023-04-25T12:41:39.329" v="1784"/>
        <pc:sldMkLst>
          <pc:docMk/>
          <pc:sldMk cId="3893537402" sldId="263"/>
        </pc:sldMkLst>
      </pc:sldChg>
      <pc:sldMasterChg chg="setBg modSldLayout">
        <pc:chgData name="ΒΟΥΚΕΛΑΤΟΣ ΑΘΑΝΑΣΙΟΣ" userId="fb3061c4-9f19-45e7-a42f-31716ac9a929" providerId="ADAL" clId="{6C065B6B-2DDA-4E3F-932C-91768C8C3D83}" dt="2023-04-24T09:24:18.069" v="542"/>
        <pc:sldMasterMkLst>
          <pc:docMk/>
          <pc:sldMasterMk cId="3504664365" sldId="2147483744"/>
        </pc:sldMasterMkLst>
        <pc:sldLayoutChg chg="setBg">
          <pc:chgData name="ΒΟΥΚΕΛΑΤΟΣ ΑΘΑΝΑΣΙΟΣ" userId="fb3061c4-9f19-45e7-a42f-31716ac9a929" providerId="ADAL" clId="{6C065B6B-2DDA-4E3F-932C-91768C8C3D83}" dt="2023-04-24T09:24:18.069" v="542"/>
          <pc:sldLayoutMkLst>
            <pc:docMk/>
            <pc:sldMasterMk cId="3504664365" sldId="2147483744"/>
            <pc:sldLayoutMk cId="3725084701" sldId="2147483745"/>
          </pc:sldLayoutMkLst>
        </pc:sldLayoutChg>
        <pc:sldLayoutChg chg="setBg">
          <pc:chgData name="ΒΟΥΚΕΛΑΤΟΣ ΑΘΑΝΑΣΙΟΣ" userId="fb3061c4-9f19-45e7-a42f-31716ac9a929" providerId="ADAL" clId="{6C065B6B-2DDA-4E3F-932C-91768C8C3D83}" dt="2023-04-24T09:24:18.069" v="542"/>
          <pc:sldLayoutMkLst>
            <pc:docMk/>
            <pc:sldMasterMk cId="3504664365" sldId="2147483744"/>
            <pc:sldLayoutMk cId="4001540055" sldId="2147483746"/>
          </pc:sldLayoutMkLst>
        </pc:sldLayoutChg>
        <pc:sldLayoutChg chg="setBg">
          <pc:chgData name="ΒΟΥΚΕΛΑΤΟΣ ΑΘΑΝΑΣΙΟΣ" userId="fb3061c4-9f19-45e7-a42f-31716ac9a929" providerId="ADAL" clId="{6C065B6B-2DDA-4E3F-932C-91768C8C3D83}" dt="2023-04-24T09:24:18.069" v="542"/>
          <pc:sldLayoutMkLst>
            <pc:docMk/>
            <pc:sldMasterMk cId="3504664365" sldId="2147483744"/>
            <pc:sldLayoutMk cId="240752791" sldId="2147483747"/>
          </pc:sldLayoutMkLst>
        </pc:sldLayoutChg>
        <pc:sldLayoutChg chg="setBg">
          <pc:chgData name="ΒΟΥΚΕΛΑΤΟΣ ΑΘΑΝΑΣΙΟΣ" userId="fb3061c4-9f19-45e7-a42f-31716ac9a929" providerId="ADAL" clId="{6C065B6B-2DDA-4E3F-932C-91768C8C3D83}" dt="2023-04-24T09:24:18.069" v="542"/>
          <pc:sldLayoutMkLst>
            <pc:docMk/>
            <pc:sldMasterMk cId="3504664365" sldId="2147483744"/>
            <pc:sldLayoutMk cId="2335295980" sldId="2147483748"/>
          </pc:sldLayoutMkLst>
        </pc:sldLayoutChg>
        <pc:sldLayoutChg chg="setBg">
          <pc:chgData name="ΒΟΥΚΕΛΑΤΟΣ ΑΘΑΝΑΣΙΟΣ" userId="fb3061c4-9f19-45e7-a42f-31716ac9a929" providerId="ADAL" clId="{6C065B6B-2DDA-4E3F-932C-91768C8C3D83}" dt="2023-04-24T09:24:18.069" v="542"/>
          <pc:sldLayoutMkLst>
            <pc:docMk/>
            <pc:sldMasterMk cId="3504664365" sldId="2147483744"/>
            <pc:sldLayoutMk cId="4133514379" sldId="2147483749"/>
          </pc:sldLayoutMkLst>
        </pc:sldLayoutChg>
        <pc:sldLayoutChg chg="setBg">
          <pc:chgData name="ΒΟΥΚΕΛΑΤΟΣ ΑΘΑΝΑΣΙΟΣ" userId="fb3061c4-9f19-45e7-a42f-31716ac9a929" providerId="ADAL" clId="{6C065B6B-2DDA-4E3F-932C-91768C8C3D83}" dt="2023-04-24T09:24:18.069" v="542"/>
          <pc:sldLayoutMkLst>
            <pc:docMk/>
            <pc:sldMasterMk cId="3504664365" sldId="2147483744"/>
            <pc:sldLayoutMk cId="900827164" sldId="2147483750"/>
          </pc:sldLayoutMkLst>
        </pc:sldLayoutChg>
        <pc:sldLayoutChg chg="setBg">
          <pc:chgData name="ΒΟΥΚΕΛΑΤΟΣ ΑΘΑΝΑΣΙΟΣ" userId="fb3061c4-9f19-45e7-a42f-31716ac9a929" providerId="ADAL" clId="{6C065B6B-2DDA-4E3F-932C-91768C8C3D83}" dt="2023-04-24T09:24:18.069" v="542"/>
          <pc:sldLayoutMkLst>
            <pc:docMk/>
            <pc:sldMasterMk cId="3504664365" sldId="2147483744"/>
            <pc:sldLayoutMk cId="114829077" sldId="2147483751"/>
          </pc:sldLayoutMkLst>
        </pc:sldLayoutChg>
        <pc:sldLayoutChg chg="setBg">
          <pc:chgData name="ΒΟΥΚΕΛΑΤΟΣ ΑΘΑΝΑΣΙΟΣ" userId="fb3061c4-9f19-45e7-a42f-31716ac9a929" providerId="ADAL" clId="{6C065B6B-2DDA-4E3F-932C-91768C8C3D83}" dt="2023-04-24T09:24:18.069" v="542"/>
          <pc:sldLayoutMkLst>
            <pc:docMk/>
            <pc:sldMasterMk cId="3504664365" sldId="2147483744"/>
            <pc:sldLayoutMk cId="2329073378" sldId="2147483752"/>
          </pc:sldLayoutMkLst>
        </pc:sldLayoutChg>
        <pc:sldLayoutChg chg="setBg">
          <pc:chgData name="ΒΟΥΚΕΛΑΤΟΣ ΑΘΑΝΑΣΙΟΣ" userId="fb3061c4-9f19-45e7-a42f-31716ac9a929" providerId="ADAL" clId="{6C065B6B-2DDA-4E3F-932C-91768C8C3D83}" dt="2023-04-24T09:24:18.069" v="542"/>
          <pc:sldLayoutMkLst>
            <pc:docMk/>
            <pc:sldMasterMk cId="3504664365" sldId="2147483744"/>
            <pc:sldLayoutMk cId="171164481" sldId="2147483753"/>
          </pc:sldLayoutMkLst>
        </pc:sldLayoutChg>
        <pc:sldLayoutChg chg="setBg">
          <pc:chgData name="ΒΟΥΚΕΛΑΤΟΣ ΑΘΑΝΑΣΙΟΣ" userId="fb3061c4-9f19-45e7-a42f-31716ac9a929" providerId="ADAL" clId="{6C065B6B-2DDA-4E3F-932C-91768C8C3D83}" dt="2023-04-24T09:24:18.069" v="542"/>
          <pc:sldLayoutMkLst>
            <pc:docMk/>
            <pc:sldMasterMk cId="3504664365" sldId="2147483744"/>
            <pc:sldLayoutMk cId="1330257655" sldId="2147483754"/>
          </pc:sldLayoutMkLst>
        </pc:sldLayoutChg>
        <pc:sldLayoutChg chg="setBg">
          <pc:chgData name="ΒΟΥΚΕΛΑΤΟΣ ΑΘΑΝΑΣΙΟΣ" userId="fb3061c4-9f19-45e7-a42f-31716ac9a929" providerId="ADAL" clId="{6C065B6B-2DDA-4E3F-932C-91768C8C3D83}" dt="2023-04-24T09:24:18.069" v="542"/>
          <pc:sldLayoutMkLst>
            <pc:docMk/>
            <pc:sldMasterMk cId="3504664365" sldId="2147483744"/>
            <pc:sldLayoutMk cId="3564198678" sldId="2147483755"/>
          </pc:sldLayoutMkLst>
        </pc:sldLayoutChg>
      </pc:sldMasterChg>
    </pc:docChg>
  </pc:docChgLst>
  <pc:docChgLst>
    <pc:chgData name="ΒΟΥΚΕΛΑΤΟΣ ΑΘΑΝΑΣΙΟΣ" userId="fb3061c4-9f19-45e7-a42f-31716ac9a929" providerId="ADAL" clId="{B6F9A9A7-D93F-4D1C-B392-D330CE826107}"/>
    <pc:docChg chg="undo custSel modSld">
      <pc:chgData name="ΒΟΥΚΕΛΑΤΟΣ ΑΘΑΝΑΣΙΟΣ" userId="fb3061c4-9f19-45e7-a42f-31716ac9a929" providerId="ADAL" clId="{B6F9A9A7-D93F-4D1C-B392-D330CE826107}" dt="2023-04-05T10:55:04.578" v="414" actId="1076"/>
      <pc:docMkLst>
        <pc:docMk/>
      </pc:docMkLst>
      <pc:sldChg chg="addSp delSp modSp mod addCm modCm">
        <pc:chgData name="ΒΟΥΚΕΛΑΤΟΣ ΑΘΑΝΑΣΙΟΣ" userId="fb3061c4-9f19-45e7-a42f-31716ac9a929" providerId="ADAL" clId="{B6F9A9A7-D93F-4D1C-B392-D330CE826107}" dt="2023-04-05T10:55:04.578" v="414" actId="1076"/>
        <pc:sldMkLst>
          <pc:docMk/>
          <pc:sldMk cId="3469510048" sldId="256"/>
        </pc:sldMkLst>
        <pc:spChg chg="add mod">
          <ac:chgData name="ΒΟΥΚΕΛΑΤΟΣ ΑΘΑΝΑΣΙΟΣ" userId="fb3061c4-9f19-45e7-a42f-31716ac9a929" providerId="ADAL" clId="{B6F9A9A7-D93F-4D1C-B392-D330CE826107}" dt="2023-04-05T10:53:37.588" v="343" actId="1076"/>
          <ac:spMkLst>
            <pc:docMk/>
            <pc:sldMk cId="3469510048" sldId="256"/>
            <ac:spMk id="4" creationId="{E028E33A-1CC8-76B6-9644-951014380160}"/>
          </ac:spMkLst>
        </pc:spChg>
        <pc:spChg chg="add mod">
          <ac:chgData name="ΒΟΥΚΕΛΑΤΟΣ ΑΘΑΝΑΣΙΟΣ" userId="fb3061c4-9f19-45e7-a42f-31716ac9a929" providerId="ADAL" clId="{B6F9A9A7-D93F-4D1C-B392-D330CE826107}" dt="2023-04-05T10:54:10.136" v="384"/>
          <ac:spMkLst>
            <pc:docMk/>
            <pc:sldMk cId="3469510048" sldId="256"/>
            <ac:spMk id="5" creationId="{5FD9B628-CE0B-575D-D69D-C2506A40458A}"/>
          </ac:spMkLst>
        </pc:spChg>
        <pc:spChg chg="mod">
          <ac:chgData name="ΒΟΥΚΕΛΑΤΟΣ ΑΘΑΝΑΣΙΟΣ" userId="fb3061c4-9f19-45e7-a42f-31716ac9a929" providerId="ADAL" clId="{B6F9A9A7-D93F-4D1C-B392-D330CE826107}" dt="2023-04-05T10:37:34.341" v="303" actId="555"/>
          <ac:spMkLst>
            <pc:docMk/>
            <pc:sldMk cId="3469510048" sldId="256"/>
            <ac:spMk id="6" creationId="{0E64FDBB-76AC-85DE-0650-0BC875FFE398}"/>
          </ac:spMkLst>
        </pc:spChg>
        <pc:spChg chg="add mod">
          <ac:chgData name="ΒΟΥΚΕΛΑΤΟΣ ΑΘΑΝΑΣΙΟΣ" userId="fb3061c4-9f19-45e7-a42f-31716ac9a929" providerId="ADAL" clId="{B6F9A9A7-D93F-4D1C-B392-D330CE826107}" dt="2023-04-05T10:54:22.198" v="389" actId="1076"/>
          <ac:spMkLst>
            <pc:docMk/>
            <pc:sldMk cId="3469510048" sldId="256"/>
            <ac:spMk id="7" creationId="{2B76F0FB-4FAB-7E6C-395F-F404771A62C6}"/>
          </ac:spMkLst>
        </pc:spChg>
        <pc:spChg chg="add del mod">
          <ac:chgData name="ΒΟΥΚΕΛΑΤΟΣ ΑΘΑΝΑΣΙΟΣ" userId="fb3061c4-9f19-45e7-a42f-31716ac9a929" providerId="ADAL" clId="{B6F9A9A7-D93F-4D1C-B392-D330CE826107}" dt="2023-04-05T10:54:20.439" v="388"/>
          <ac:spMkLst>
            <pc:docMk/>
            <pc:sldMk cId="3469510048" sldId="256"/>
            <ac:spMk id="8" creationId="{F3F80E8B-3B21-EBB9-DB2F-F0D93CBD6489}"/>
          </ac:spMkLst>
        </pc:spChg>
        <pc:spChg chg="mod">
          <ac:chgData name="ΒΟΥΚΕΛΑΤΟΣ ΑΘΑΝΑΣΙΟΣ" userId="fb3061c4-9f19-45e7-a42f-31716ac9a929" providerId="ADAL" clId="{B6F9A9A7-D93F-4D1C-B392-D330CE826107}" dt="2023-04-05T10:36:27.402" v="286" actId="1076"/>
          <ac:spMkLst>
            <pc:docMk/>
            <pc:sldMk cId="3469510048" sldId="256"/>
            <ac:spMk id="9" creationId="{77218193-55B4-E9B2-14EB-BF8C031A4456}"/>
          </ac:spMkLst>
        </pc:spChg>
        <pc:spChg chg="add mod">
          <ac:chgData name="ΒΟΥΚΕΛΑΤΟΣ ΑΘΑΝΑΣΙΟΣ" userId="fb3061c4-9f19-45e7-a42f-31716ac9a929" providerId="ADAL" clId="{B6F9A9A7-D93F-4D1C-B392-D330CE826107}" dt="2023-04-05T10:54:43.813" v="412" actId="20577"/>
          <ac:spMkLst>
            <pc:docMk/>
            <pc:sldMk cId="3469510048" sldId="256"/>
            <ac:spMk id="13" creationId="{6CEAE72A-3F07-FE26-D3CF-7A6FC4CD38C3}"/>
          </ac:spMkLst>
        </pc:spChg>
        <pc:spChg chg="mod">
          <ac:chgData name="ΒΟΥΚΕΛΑΤΟΣ ΑΘΑΝΑΣΙΟΣ" userId="fb3061c4-9f19-45e7-a42f-31716ac9a929" providerId="ADAL" clId="{B6F9A9A7-D93F-4D1C-B392-D330CE826107}" dt="2023-04-05T10:54:33.508" v="395" actId="1076"/>
          <ac:spMkLst>
            <pc:docMk/>
            <pc:sldMk cId="3469510048" sldId="256"/>
            <ac:spMk id="19" creationId="{372AD414-314C-7D98-F4A3-5CE28F45B41E}"/>
          </ac:spMkLst>
        </pc:spChg>
        <pc:spChg chg="mod">
          <ac:chgData name="ΒΟΥΚΕΛΑΤΟΣ ΑΘΑΝΑΣΙΟΣ" userId="fb3061c4-9f19-45e7-a42f-31716ac9a929" providerId="ADAL" clId="{B6F9A9A7-D93F-4D1C-B392-D330CE826107}" dt="2023-04-05T10:36:39.107" v="295" actId="1076"/>
          <ac:spMkLst>
            <pc:docMk/>
            <pc:sldMk cId="3469510048" sldId="256"/>
            <ac:spMk id="21" creationId="{A8F49396-69CD-DC7F-8FFB-BFF817105957}"/>
          </ac:spMkLst>
        </pc:spChg>
        <pc:spChg chg="add mod">
          <ac:chgData name="ΒΟΥΚΕΛΑΤΟΣ ΑΘΑΝΑΣΙΟΣ" userId="fb3061c4-9f19-45e7-a42f-31716ac9a929" providerId="ADAL" clId="{B6F9A9A7-D93F-4D1C-B392-D330CE826107}" dt="2023-04-05T10:36:37.976" v="294" actId="1076"/>
          <ac:spMkLst>
            <pc:docMk/>
            <pc:sldMk cId="3469510048" sldId="256"/>
            <ac:spMk id="23" creationId="{D28AFEEF-A8F3-FFAC-20D0-FE7C61C9DCFA}"/>
          </ac:spMkLst>
        </pc:spChg>
        <pc:spChg chg="add mod">
          <ac:chgData name="ΒΟΥΚΕΛΑΤΟΣ ΑΘΑΝΑΣΙΟΣ" userId="fb3061c4-9f19-45e7-a42f-31716ac9a929" providerId="ADAL" clId="{B6F9A9A7-D93F-4D1C-B392-D330CE826107}" dt="2023-04-04T15:24:19.659" v="121" actId="14100"/>
          <ac:spMkLst>
            <pc:docMk/>
            <pc:sldMk cId="3469510048" sldId="256"/>
            <ac:spMk id="33" creationId="{45ADE781-163B-EC96-5AE8-DF2E77D0B720}"/>
          </ac:spMkLst>
        </pc:spChg>
        <pc:spChg chg="add mod">
          <ac:chgData name="ΒΟΥΚΕΛΑΤΟΣ ΑΘΑΝΑΣΙΟΣ" userId="fb3061c4-9f19-45e7-a42f-31716ac9a929" providerId="ADAL" clId="{B6F9A9A7-D93F-4D1C-B392-D330CE826107}" dt="2023-04-05T10:33:22.524" v="180" actId="403"/>
          <ac:spMkLst>
            <pc:docMk/>
            <pc:sldMk cId="3469510048" sldId="256"/>
            <ac:spMk id="35" creationId="{9F6EC07A-9411-47C1-4E96-545A1C1813AC}"/>
          </ac:spMkLst>
        </pc:spChg>
        <pc:spChg chg="add mod">
          <ac:chgData name="ΒΟΥΚΕΛΑΤΟΣ ΑΘΑΝΑΣΙΟΣ" userId="fb3061c4-9f19-45e7-a42f-31716ac9a929" providerId="ADAL" clId="{B6F9A9A7-D93F-4D1C-B392-D330CE826107}" dt="2023-04-05T10:39:53.071" v="314" actId="1076"/>
          <ac:spMkLst>
            <pc:docMk/>
            <pc:sldMk cId="3469510048" sldId="256"/>
            <ac:spMk id="37" creationId="{DA8DBAB4-B1FF-FCD6-D44E-044E8146CD89}"/>
          </ac:spMkLst>
        </pc:spChg>
        <pc:picChg chg="mod">
          <ac:chgData name="ΒΟΥΚΕΛΑΤΟΣ ΑΘΑΝΑΣΙΟΣ" userId="fb3061c4-9f19-45e7-a42f-31716ac9a929" providerId="ADAL" clId="{B6F9A9A7-D93F-4D1C-B392-D330CE826107}" dt="2023-04-05T10:53:41.328" v="346" actId="1076"/>
          <ac:picMkLst>
            <pc:docMk/>
            <pc:sldMk cId="3469510048" sldId="256"/>
            <ac:picMk id="10" creationId="{EB66BF48-0E95-FB48-288D-EB027B5B856E}"/>
          </ac:picMkLst>
        </pc:picChg>
        <pc:picChg chg="mod">
          <ac:chgData name="ΒΟΥΚΕΛΑΤΟΣ ΑΘΑΝΑΣΙΟΣ" userId="fb3061c4-9f19-45e7-a42f-31716ac9a929" providerId="ADAL" clId="{B6F9A9A7-D93F-4D1C-B392-D330CE826107}" dt="2023-04-05T10:54:00.038" v="379" actId="1076"/>
          <ac:picMkLst>
            <pc:docMk/>
            <pc:sldMk cId="3469510048" sldId="256"/>
            <ac:picMk id="11" creationId="{68B82368-CFA6-262E-AA5C-445B613EBC88}"/>
          </ac:picMkLst>
        </pc:picChg>
        <pc:picChg chg="mod">
          <ac:chgData name="ΒΟΥΚΕΛΑΤΟΣ ΑΘΑΝΑΣΙΟΣ" userId="fb3061c4-9f19-45e7-a42f-31716ac9a929" providerId="ADAL" clId="{B6F9A9A7-D93F-4D1C-B392-D330CE826107}" dt="2023-04-05T10:54:22.838" v="390" actId="1076"/>
          <ac:picMkLst>
            <pc:docMk/>
            <pc:sldMk cId="3469510048" sldId="256"/>
            <ac:picMk id="12" creationId="{A0BF5073-AC63-5A45-C9B6-E4FE7B5E64EF}"/>
          </ac:picMkLst>
        </pc:picChg>
        <pc:picChg chg="mod">
          <ac:chgData name="ΒΟΥΚΕΛΑΤΟΣ ΑΘΑΝΑΣΙΟΣ" userId="fb3061c4-9f19-45e7-a42f-31716ac9a929" providerId="ADAL" clId="{B6F9A9A7-D93F-4D1C-B392-D330CE826107}" dt="2023-04-05T10:54:23.823" v="391" actId="1076"/>
          <ac:picMkLst>
            <pc:docMk/>
            <pc:sldMk cId="3469510048" sldId="256"/>
            <ac:picMk id="17" creationId="{425CA082-B6D0-6F20-2375-7E6BE86B4B85}"/>
          </ac:picMkLst>
        </pc:picChg>
        <pc:picChg chg="add mod ord">
          <ac:chgData name="ΒΟΥΚΕΛΑΤΟΣ ΑΘΑΝΑΣΙΟΣ" userId="fb3061c4-9f19-45e7-a42f-31716ac9a929" providerId="ADAL" clId="{B6F9A9A7-D93F-4D1C-B392-D330CE826107}" dt="2023-04-05T10:39:00.431" v="309" actId="14861"/>
          <ac:picMkLst>
            <pc:docMk/>
            <pc:sldMk cId="3469510048" sldId="256"/>
            <ac:picMk id="24" creationId="{B689FEB0-5FCC-E794-042E-DF4CBFE568CF}"/>
          </ac:picMkLst>
        </pc:picChg>
        <pc:picChg chg="add mod">
          <ac:chgData name="ΒΟΥΚΕΛΑΤΟΣ ΑΘΑΝΑΣΙΟΣ" userId="fb3061c4-9f19-45e7-a42f-31716ac9a929" providerId="ADAL" clId="{B6F9A9A7-D93F-4D1C-B392-D330CE826107}" dt="2023-04-05T10:38:54.176" v="307" actId="14861"/>
          <ac:picMkLst>
            <pc:docMk/>
            <pc:sldMk cId="3469510048" sldId="256"/>
            <ac:picMk id="25" creationId="{C1E55DDD-0EB9-9475-835C-D7693FCA40D8}"/>
          </ac:picMkLst>
        </pc:picChg>
        <pc:picChg chg="add mod">
          <ac:chgData name="ΒΟΥΚΕΛΑΤΟΣ ΑΘΑΝΑΣΙΟΣ" userId="fb3061c4-9f19-45e7-a42f-31716ac9a929" providerId="ADAL" clId="{B6F9A9A7-D93F-4D1C-B392-D330CE826107}" dt="2023-04-05T10:55:04.578" v="414" actId="1076"/>
          <ac:picMkLst>
            <pc:docMk/>
            <pc:sldMk cId="3469510048" sldId="256"/>
            <ac:picMk id="27" creationId="{8B6A394C-B753-09A5-91AF-3731F7DC4410}"/>
          </ac:picMkLst>
        </pc:picChg>
        <pc:picChg chg="add del mod">
          <ac:chgData name="ΒΟΥΚΕΛΑΤΟΣ ΑΘΑΝΑΣΙΟΣ" userId="fb3061c4-9f19-45e7-a42f-31716ac9a929" providerId="ADAL" clId="{B6F9A9A7-D93F-4D1C-B392-D330CE826107}" dt="2023-04-04T15:19:47.917" v="51" actId="478"/>
          <ac:picMkLst>
            <pc:docMk/>
            <pc:sldMk cId="3469510048" sldId="256"/>
            <ac:picMk id="29" creationId="{1F155876-A187-A13C-9592-7A25C3919D18}"/>
          </ac:picMkLst>
        </pc:picChg>
        <pc:picChg chg="add mod">
          <ac:chgData name="ΒΟΥΚΕΛΑΤΟΣ ΑΘΑΝΑΣΙΟΣ" userId="fb3061c4-9f19-45e7-a42f-31716ac9a929" providerId="ADAL" clId="{B6F9A9A7-D93F-4D1C-B392-D330CE826107}" dt="2023-04-05T10:39:05.501" v="310" actId="1076"/>
          <ac:picMkLst>
            <pc:docMk/>
            <pc:sldMk cId="3469510048" sldId="256"/>
            <ac:picMk id="31" creationId="{E06FD3EC-03D9-7EA7-D806-DC70262B25C4}"/>
          </ac:picMkLst>
        </pc:picChg>
        <pc:cxnChg chg="mod">
          <ac:chgData name="ΒΟΥΚΕΛΑΤΟΣ ΑΘΑΝΑΣΙΟΣ" userId="fb3061c4-9f19-45e7-a42f-31716ac9a929" providerId="ADAL" clId="{B6F9A9A7-D93F-4D1C-B392-D330CE826107}" dt="2023-04-05T10:37:34.341" v="303" actId="555"/>
          <ac:cxnSpMkLst>
            <pc:docMk/>
            <pc:sldMk cId="3469510048" sldId="256"/>
            <ac:cxnSpMk id="16" creationId="{9294D9F0-9F61-DEA8-102F-7C991844BF7B}"/>
          </ac:cxnSpMkLst>
        </pc:cxnChg>
        <pc:extLst>
          <p:ext xmlns:p="http://schemas.openxmlformats.org/presentationml/2006/main" uri="{D6D511B9-2390-475A-947B-AFAB55BFBCF1}">
            <pc226:cmChg xmlns:pc226="http://schemas.microsoft.com/office/powerpoint/2022/06/main/command" chg="add mod">
              <pc226:chgData name="ΒΟΥΚΕΛΑΤΟΣ ΑΘΑΝΑΣΙΟΣ" userId="fb3061c4-9f19-45e7-a42f-31716ac9a929" providerId="ADAL" clId="{B6F9A9A7-D93F-4D1C-B392-D330CE826107}" dt="2023-04-04T15:55:10.950" v="163" actId="20577"/>
              <pc2:cmMkLst xmlns:pc2="http://schemas.microsoft.com/office/powerpoint/2019/9/main/command">
                <pc:docMk/>
                <pc:sldMk cId="3469510048" sldId="256"/>
                <pc2:cmMk id="{D66F3A33-AFE5-4FE9-B81A-21DCE67CB2CB}"/>
              </pc2:cmMkLst>
            </pc226:cmChg>
          </p:ext>
        </pc:extLst>
      </pc:sldChg>
    </pc:docChg>
  </pc:docChgLst>
  <pc:docChgLst>
    <pc:chgData name="ΒΟΥΚΕΛΑΤΟΣ ΑΘΑΝΑΣΙΟΣ" userId="fb3061c4-9f19-45e7-a42f-31716ac9a929" providerId="ADAL" clId="{64861A6F-41EB-436B-9E38-9BB9C28F4DD6}"/>
    <pc:docChg chg="delSld">
      <pc:chgData name="ΒΟΥΚΕΛΑΤΟΣ ΑΘΑΝΑΣΙΟΣ" userId="fb3061c4-9f19-45e7-a42f-31716ac9a929" providerId="ADAL" clId="{64861A6F-41EB-436B-9E38-9BB9C28F4DD6}" dt="2023-04-25T21:34:42.010" v="6"/>
      <pc:docMkLst>
        <pc:docMk/>
      </pc:docMkLst>
      <pc:sldChg chg="delCm">
        <pc:chgData name="ΒΟΥΚΕΛΑΤΟΣ ΑΘΑΝΑΣΙΟΣ" userId="fb3061c4-9f19-45e7-a42f-31716ac9a929" providerId="ADAL" clId="{64861A6F-41EB-436B-9E38-9BB9C28F4DD6}" dt="2023-04-25T21:34:42.010" v="6"/>
        <pc:sldMkLst>
          <pc:docMk/>
          <pc:sldMk cId="3469510048" sldId="256"/>
        </pc:sldMkLst>
        <pc:extLst>
          <p:ext xmlns:p="http://schemas.openxmlformats.org/presentationml/2006/main" uri="{D6D511B9-2390-475A-947B-AFAB55BFBCF1}">
            <pc226:cmChg xmlns:pc226="http://schemas.microsoft.com/office/powerpoint/2022/06/main/command" chg="del">
              <pc226:chgData name="ΒΟΥΚΕΛΑΤΟΣ ΑΘΑΝΑΣΙΟΣ" userId="fb3061c4-9f19-45e7-a42f-31716ac9a929" providerId="ADAL" clId="{64861A6F-41EB-436B-9E38-9BB9C28F4DD6}" dt="2023-04-25T21:34:42.010" v="6"/>
              <pc2:cmMkLst xmlns:pc2="http://schemas.microsoft.com/office/powerpoint/2019/9/main/command">
                <pc:docMk/>
                <pc:sldMk cId="3469510048" sldId="256"/>
                <pc2:cmMk id="{D66F3A33-AFE5-4FE9-B81A-21DCE67CB2CB}"/>
              </pc2:cmMkLst>
            </pc226:cmChg>
          </p:ext>
        </pc:extLst>
      </pc:sldChg>
      <pc:sldChg chg="del">
        <pc:chgData name="ΒΟΥΚΕΛΑΤΟΣ ΑΘΑΝΑΣΙΟΣ" userId="fb3061c4-9f19-45e7-a42f-31716ac9a929" providerId="ADAL" clId="{64861A6F-41EB-436B-9E38-9BB9C28F4DD6}" dt="2023-04-25T21:34:35.636" v="3" actId="47"/>
        <pc:sldMkLst>
          <pc:docMk/>
          <pc:sldMk cId="3335945463" sldId="257"/>
        </pc:sldMkLst>
      </pc:sldChg>
      <pc:sldChg chg="del">
        <pc:chgData name="ΒΟΥΚΕΛΑΤΟΣ ΑΘΑΝΑΣΙΟΣ" userId="fb3061c4-9f19-45e7-a42f-31716ac9a929" providerId="ADAL" clId="{64861A6F-41EB-436B-9E38-9BB9C28F4DD6}" dt="2023-04-25T21:34:35.162" v="2" actId="47"/>
        <pc:sldMkLst>
          <pc:docMk/>
          <pc:sldMk cId="4002304017" sldId="258"/>
        </pc:sldMkLst>
      </pc:sldChg>
      <pc:sldChg chg="del">
        <pc:chgData name="ΒΟΥΚΕΛΑΤΟΣ ΑΘΑΝΑΣΙΟΣ" userId="fb3061c4-9f19-45e7-a42f-31716ac9a929" providerId="ADAL" clId="{64861A6F-41EB-436B-9E38-9BB9C28F4DD6}" dt="2023-04-25T21:34:36.016" v="4" actId="47"/>
        <pc:sldMkLst>
          <pc:docMk/>
          <pc:sldMk cId="3061193452" sldId="259"/>
        </pc:sldMkLst>
      </pc:sldChg>
      <pc:sldChg chg="del">
        <pc:chgData name="ΒΟΥΚΕΛΑΤΟΣ ΑΘΑΝΑΣΙΟΣ" userId="fb3061c4-9f19-45e7-a42f-31716ac9a929" providerId="ADAL" clId="{64861A6F-41EB-436B-9E38-9BB9C28F4DD6}" dt="2023-04-25T21:34:36.536" v="5" actId="47"/>
        <pc:sldMkLst>
          <pc:docMk/>
          <pc:sldMk cId="3528598482" sldId="260"/>
        </pc:sldMkLst>
      </pc:sldChg>
      <pc:sldChg chg="del">
        <pc:chgData name="ΒΟΥΚΕΛΑΤΟΣ ΑΘΑΝΑΣΙΟΣ" userId="fb3061c4-9f19-45e7-a42f-31716ac9a929" providerId="ADAL" clId="{64861A6F-41EB-436B-9E38-9BB9C28F4DD6}" dt="2023-04-25T21:34:34.480" v="1" actId="47"/>
        <pc:sldMkLst>
          <pc:docMk/>
          <pc:sldMk cId="2268833859" sldId="261"/>
        </pc:sldMkLst>
      </pc:sldChg>
      <pc:sldChg chg="del">
        <pc:chgData name="ΒΟΥΚΕΛΑΤΟΣ ΑΘΑΝΑΣΙΟΣ" userId="fb3061c4-9f19-45e7-a42f-31716ac9a929" providerId="ADAL" clId="{64861A6F-41EB-436B-9E38-9BB9C28F4DD6}" dt="2023-04-25T21:34:33.594" v="0" actId="47"/>
        <pc:sldMkLst>
          <pc:docMk/>
          <pc:sldMk cId="1167690074" sldId="262"/>
        </pc:sldMkLst>
      </pc:sldChg>
    </pc:docChg>
  </pc:docChgLst>
  <pc:docChgLst>
    <pc:chgData name="ΒΟΥΚΕΛΑΤΟΣ ΑΘΑΝΑΣΙΟΣ" userId="fb3061c4-9f19-45e7-a42f-31716ac9a929" providerId="ADAL" clId="{35BE7CCD-3A83-4719-A1FF-05A0097EACD6}"/>
    <pc:docChg chg="custSel modSld">
      <pc:chgData name="ΒΟΥΚΕΛΑΤΟΣ ΑΘΑΝΑΣΙΟΣ" userId="fb3061c4-9f19-45e7-a42f-31716ac9a929" providerId="ADAL" clId="{35BE7CCD-3A83-4719-A1FF-05A0097EACD6}" dt="2023-04-26T08:54:35.917" v="39" actId="1076"/>
      <pc:docMkLst>
        <pc:docMk/>
      </pc:docMkLst>
      <pc:sldChg chg="delSp modSp mod">
        <pc:chgData name="ΒΟΥΚΕΛΑΤΟΣ ΑΘΑΝΑΣΙΟΣ" userId="fb3061c4-9f19-45e7-a42f-31716ac9a929" providerId="ADAL" clId="{35BE7CCD-3A83-4719-A1FF-05A0097EACD6}" dt="2023-04-26T08:54:35.917" v="39" actId="1076"/>
        <pc:sldMkLst>
          <pc:docMk/>
          <pc:sldMk cId="3469510048" sldId="256"/>
        </pc:sldMkLst>
        <pc:spChg chg="mod">
          <ac:chgData name="ΒΟΥΚΕΛΑΤΟΣ ΑΘΑΝΑΣΙΟΣ" userId="fb3061c4-9f19-45e7-a42f-31716ac9a929" providerId="ADAL" clId="{35BE7CCD-3A83-4719-A1FF-05A0097EACD6}" dt="2023-04-26T08:47:22.617" v="0" actId="6549"/>
          <ac:spMkLst>
            <pc:docMk/>
            <pc:sldMk cId="3469510048" sldId="256"/>
            <ac:spMk id="33" creationId="{45ADE781-163B-EC96-5AE8-DF2E77D0B720}"/>
          </ac:spMkLst>
        </pc:spChg>
        <pc:spChg chg="mod">
          <ac:chgData name="ΒΟΥΚΕΛΑΤΟΣ ΑΘΑΝΑΣΙΟΣ" userId="fb3061c4-9f19-45e7-a42f-31716ac9a929" providerId="ADAL" clId="{35BE7CCD-3A83-4719-A1FF-05A0097EACD6}" dt="2023-04-26T08:52:13.235" v="16" actId="1076"/>
          <ac:spMkLst>
            <pc:docMk/>
            <pc:sldMk cId="3469510048" sldId="256"/>
            <ac:spMk id="53" creationId="{6D4E25E6-A65D-F4BD-EE1F-CD7891C67969}"/>
          </ac:spMkLst>
        </pc:spChg>
        <pc:graphicFrameChg chg="modGraphic">
          <ac:chgData name="ΒΟΥΚΕΛΑΤΟΣ ΑΘΑΝΑΣΙΟΣ" userId="fb3061c4-9f19-45e7-a42f-31716ac9a929" providerId="ADAL" clId="{35BE7CCD-3A83-4719-A1FF-05A0097EACD6}" dt="2023-04-26T08:51:22.020" v="4" actId="57"/>
          <ac:graphicFrameMkLst>
            <pc:docMk/>
            <pc:sldMk cId="3469510048" sldId="256"/>
            <ac:graphicFrameMk id="28" creationId="{E72F8488-EA2F-9D32-BE00-4FFB9BB92C42}"/>
          </ac:graphicFrameMkLst>
        </pc:graphicFrameChg>
        <pc:picChg chg="mod">
          <ac:chgData name="ΒΟΥΚΕΛΑΤΟΣ ΑΘΑΝΑΣΙΟΣ" userId="fb3061c4-9f19-45e7-a42f-31716ac9a929" providerId="ADAL" clId="{35BE7CCD-3A83-4719-A1FF-05A0097EACD6}" dt="2023-04-26T08:54:31.997" v="38" actId="552"/>
          <ac:picMkLst>
            <pc:docMk/>
            <pc:sldMk cId="3469510048" sldId="256"/>
            <ac:picMk id="24" creationId="{B689FEB0-5FCC-E794-042E-DF4CBFE568CF}"/>
          </ac:picMkLst>
        </pc:picChg>
        <pc:picChg chg="mod">
          <ac:chgData name="ΒΟΥΚΕΛΑΤΟΣ ΑΘΑΝΑΣΙΟΣ" userId="fb3061c4-9f19-45e7-a42f-31716ac9a929" providerId="ADAL" clId="{35BE7CCD-3A83-4719-A1FF-05A0097EACD6}" dt="2023-04-26T08:54:35.917" v="39" actId="1076"/>
          <ac:picMkLst>
            <pc:docMk/>
            <pc:sldMk cId="3469510048" sldId="256"/>
            <ac:picMk id="25" creationId="{C1E55DDD-0EB9-9475-835C-D7693FCA40D8}"/>
          </ac:picMkLst>
        </pc:picChg>
        <pc:picChg chg="del">
          <ac:chgData name="ΒΟΥΚΕΛΑΤΟΣ ΑΘΑΝΑΣΙΟΣ" userId="fb3061c4-9f19-45e7-a42f-31716ac9a929" providerId="ADAL" clId="{35BE7CCD-3A83-4719-A1FF-05A0097EACD6}" dt="2023-04-26T08:54:01.381" v="18" actId="478"/>
          <ac:picMkLst>
            <pc:docMk/>
            <pc:sldMk cId="3469510048" sldId="256"/>
            <ac:picMk id="27" creationId="{8B6A394C-B753-09A5-91AF-3731F7DC4410}"/>
          </ac:picMkLst>
        </pc:picChg>
        <pc:picChg chg="mod">
          <ac:chgData name="ΒΟΥΚΕΛΑΤΟΣ ΑΘΑΝΑΣΙΟΣ" userId="fb3061c4-9f19-45e7-a42f-31716ac9a929" providerId="ADAL" clId="{35BE7CCD-3A83-4719-A1FF-05A0097EACD6}" dt="2023-04-26T08:54:12.493" v="27" actId="553"/>
          <ac:picMkLst>
            <pc:docMk/>
            <pc:sldMk cId="3469510048" sldId="256"/>
            <ac:picMk id="31" creationId="{E06FD3EC-03D9-7EA7-D806-DC70262B25C4}"/>
          </ac:picMkLst>
        </pc:picChg>
        <pc:cxnChg chg="mod">
          <ac:chgData name="ΒΟΥΚΕΛΑΤΟΣ ΑΘΑΝΑΣΙΟΣ" userId="fb3061c4-9f19-45e7-a42f-31716ac9a929" providerId="ADAL" clId="{35BE7CCD-3A83-4719-A1FF-05A0097EACD6}" dt="2023-04-26T08:52:42.918" v="17" actId="14100"/>
          <ac:cxnSpMkLst>
            <pc:docMk/>
            <pc:sldMk cId="3469510048" sldId="256"/>
            <ac:cxnSpMk id="42" creationId="{9B562ACF-B880-2E08-A11D-9EC8E1315625}"/>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243670"/>
            <a:ext cx="38404800" cy="11154845"/>
          </a:xfrm>
        </p:spPr>
        <p:txBody>
          <a:bodyPr anchor="b"/>
          <a:lstStyle>
            <a:lvl1pPr algn="ctr">
              <a:defRPr sz="25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400800" y="16828688"/>
            <a:ext cx="38404800" cy="7735705"/>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969DAE9-67FB-4A13-990F-F0B8FD6304A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CBFF2-16B8-4B41-BDE6-11C85F7F062D}" type="slidenum">
              <a:rPr lang="en-US" smtClean="0"/>
              <a:t>‹#›</a:t>
            </a:fld>
            <a:endParaRPr lang="en-US"/>
          </a:p>
        </p:txBody>
      </p:sp>
    </p:spTree>
    <p:extLst>
      <p:ext uri="{BB962C8B-B14F-4D97-AF65-F5344CB8AC3E}">
        <p14:creationId xmlns:p14="http://schemas.microsoft.com/office/powerpoint/2010/main" val="3725084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69DAE9-67FB-4A13-990F-F0B8FD6304A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CBFF2-16B8-4B41-BDE6-11C85F7F062D}" type="slidenum">
              <a:rPr lang="en-US" smtClean="0"/>
              <a:t>‹#›</a:t>
            </a:fld>
            <a:endParaRPr lang="en-US"/>
          </a:p>
        </p:txBody>
      </p:sp>
    </p:spTree>
    <p:extLst>
      <p:ext uri="{BB962C8B-B14F-4D97-AF65-F5344CB8AC3E}">
        <p14:creationId xmlns:p14="http://schemas.microsoft.com/office/powerpoint/2010/main" val="133025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05861"/>
            <a:ext cx="11041380" cy="2715285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3520440" y="1705861"/>
            <a:ext cx="32484060" cy="2715285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69DAE9-67FB-4A13-990F-F0B8FD6304A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CBFF2-16B8-4B41-BDE6-11C85F7F062D}" type="slidenum">
              <a:rPr lang="en-US" smtClean="0"/>
              <a:t>‹#›</a:t>
            </a:fld>
            <a:endParaRPr lang="en-US"/>
          </a:p>
        </p:txBody>
      </p:sp>
    </p:spTree>
    <p:extLst>
      <p:ext uri="{BB962C8B-B14F-4D97-AF65-F5344CB8AC3E}">
        <p14:creationId xmlns:p14="http://schemas.microsoft.com/office/powerpoint/2010/main" val="356419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69DAE9-67FB-4A13-990F-F0B8FD6304A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CBFF2-16B8-4B41-BDE6-11C85F7F062D}" type="slidenum">
              <a:rPr lang="en-US" smtClean="0"/>
              <a:t>‹#›</a:t>
            </a:fld>
            <a:endParaRPr lang="en-US"/>
          </a:p>
        </p:txBody>
      </p:sp>
    </p:spTree>
    <p:extLst>
      <p:ext uri="{BB962C8B-B14F-4D97-AF65-F5344CB8AC3E}">
        <p14:creationId xmlns:p14="http://schemas.microsoft.com/office/powerpoint/2010/main" val="400154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3493770" y="7987883"/>
            <a:ext cx="44165520" cy="13327961"/>
          </a:xfrm>
        </p:spPr>
        <p:txBody>
          <a:bodyPr anchor="b"/>
          <a:lstStyle>
            <a:lvl1pPr>
              <a:defRPr sz="25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493770" y="21441931"/>
            <a:ext cx="44165520" cy="7008860"/>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969DAE9-67FB-4A13-990F-F0B8FD6304A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CBFF2-16B8-4B41-BDE6-11C85F7F062D}" type="slidenum">
              <a:rPr lang="en-US" smtClean="0"/>
              <a:t>‹#›</a:t>
            </a:fld>
            <a:endParaRPr lang="en-US"/>
          </a:p>
        </p:txBody>
      </p:sp>
    </p:spTree>
    <p:extLst>
      <p:ext uri="{BB962C8B-B14F-4D97-AF65-F5344CB8AC3E}">
        <p14:creationId xmlns:p14="http://schemas.microsoft.com/office/powerpoint/2010/main" val="24075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3520440" y="8529303"/>
            <a:ext cx="21762720" cy="2032941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25923240" y="8529303"/>
            <a:ext cx="21762720" cy="2032941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969DAE9-67FB-4A13-990F-F0B8FD6304AA}"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CBFF2-16B8-4B41-BDE6-11C85F7F062D}" type="slidenum">
              <a:rPr lang="en-US" smtClean="0"/>
              <a:t>‹#›</a:t>
            </a:fld>
            <a:endParaRPr lang="en-US"/>
          </a:p>
        </p:txBody>
      </p:sp>
    </p:spTree>
    <p:extLst>
      <p:ext uri="{BB962C8B-B14F-4D97-AF65-F5344CB8AC3E}">
        <p14:creationId xmlns:p14="http://schemas.microsoft.com/office/powerpoint/2010/main" val="233529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3527110" y="1705863"/>
            <a:ext cx="44165520" cy="6193018"/>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527112" y="7854378"/>
            <a:ext cx="21662705" cy="3849309"/>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l-GR"/>
              <a:t>Στυλ κειμένου υποδείγματος</a:t>
            </a:r>
          </a:p>
        </p:txBody>
      </p:sp>
      <p:sp>
        <p:nvSpPr>
          <p:cNvPr id="4" name="Content Placeholder 3"/>
          <p:cNvSpPr>
            <a:spLocks noGrp="1"/>
          </p:cNvSpPr>
          <p:nvPr>
            <p:ph sz="half" idx="2"/>
          </p:nvPr>
        </p:nvSpPr>
        <p:spPr>
          <a:xfrm>
            <a:off x="3527112" y="11703688"/>
            <a:ext cx="21662705" cy="1721436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25923240" y="7854378"/>
            <a:ext cx="21769390" cy="3849309"/>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l-GR"/>
              <a:t>Στυλ κειμένου υποδείγματος</a:t>
            </a:r>
          </a:p>
        </p:txBody>
      </p:sp>
      <p:sp>
        <p:nvSpPr>
          <p:cNvPr id="6" name="Content Placeholder 5"/>
          <p:cNvSpPr>
            <a:spLocks noGrp="1"/>
          </p:cNvSpPr>
          <p:nvPr>
            <p:ph sz="quarter" idx="4"/>
          </p:nvPr>
        </p:nvSpPr>
        <p:spPr>
          <a:xfrm>
            <a:off x="25923240" y="11703688"/>
            <a:ext cx="21769390" cy="1721436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969DAE9-67FB-4A13-990F-F0B8FD6304AA}"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CBFF2-16B8-4B41-BDE6-11C85F7F062D}" type="slidenum">
              <a:rPr lang="en-US" smtClean="0"/>
              <a:t>‹#›</a:t>
            </a:fld>
            <a:endParaRPr lang="en-US"/>
          </a:p>
        </p:txBody>
      </p:sp>
    </p:spTree>
    <p:extLst>
      <p:ext uri="{BB962C8B-B14F-4D97-AF65-F5344CB8AC3E}">
        <p14:creationId xmlns:p14="http://schemas.microsoft.com/office/powerpoint/2010/main" val="413351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969DAE9-67FB-4A13-990F-F0B8FD6304AA}"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CBFF2-16B8-4B41-BDE6-11C85F7F062D}" type="slidenum">
              <a:rPr lang="en-US" smtClean="0"/>
              <a:t>‹#›</a:t>
            </a:fld>
            <a:endParaRPr lang="en-US"/>
          </a:p>
        </p:txBody>
      </p:sp>
    </p:spTree>
    <p:extLst>
      <p:ext uri="{BB962C8B-B14F-4D97-AF65-F5344CB8AC3E}">
        <p14:creationId xmlns:p14="http://schemas.microsoft.com/office/powerpoint/2010/main" val="90082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9DAE9-67FB-4A13-990F-F0B8FD6304AA}"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CBFF2-16B8-4B41-BDE6-11C85F7F062D}" type="slidenum">
              <a:rPr lang="en-US" smtClean="0"/>
              <a:t>‹#›</a:t>
            </a:fld>
            <a:endParaRPr lang="en-US"/>
          </a:p>
        </p:txBody>
      </p:sp>
    </p:spTree>
    <p:extLst>
      <p:ext uri="{BB962C8B-B14F-4D97-AF65-F5344CB8AC3E}">
        <p14:creationId xmlns:p14="http://schemas.microsoft.com/office/powerpoint/2010/main" val="11482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527112" y="2136034"/>
            <a:ext cx="16515395" cy="7476120"/>
          </a:xfrm>
        </p:spPr>
        <p:txBody>
          <a:bodyPr anchor="b"/>
          <a:lstStyle>
            <a:lvl1pPr>
              <a:defRPr sz="1344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1769390" y="4613243"/>
            <a:ext cx="25923240" cy="22769531"/>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3527112" y="9612154"/>
            <a:ext cx="16515395" cy="17807704"/>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69DAE9-67FB-4A13-990F-F0B8FD6304AA}"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CBFF2-16B8-4B41-BDE6-11C85F7F062D}" type="slidenum">
              <a:rPr lang="en-US" smtClean="0"/>
              <a:t>‹#›</a:t>
            </a:fld>
            <a:endParaRPr lang="en-US"/>
          </a:p>
        </p:txBody>
      </p:sp>
    </p:spTree>
    <p:extLst>
      <p:ext uri="{BB962C8B-B14F-4D97-AF65-F5344CB8AC3E}">
        <p14:creationId xmlns:p14="http://schemas.microsoft.com/office/powerpoint/2010/main" val="232907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527112" y="2136034"/>
            <a:ext cx="16515395" cy="7476120"/>
          </a:xfrm>
        </p:spPr>
        <p:txBody>
          <a:bodyPr anchor="b"/>
          <a:lstStyle>
            <a:lvl1pPr>
              <a:defRPr sz="1344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1769390" y="4613243"/>
            <a:ext cx="25923240" cy="22769531"/>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3527112" y="9612154"/>
            <a:ext cx="16515395" cy="17807704"/>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69DAE9-67FB-4A13-990F-F0B8FD6304AA}"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CBFF2-16B8-4B41-BDE6-11C85F7F062D}" type="slidenum">
              <a:rPr lang="en-US" smtClean="0"/>
              <a:t>‹#›</a:t>
            </a:fld>
            <a:endParaRPr lang="en-US"/>
          </a:p>
        </p:txBody>
      </p:sp>
    </p:spTree>
    <p:extLst>
      <p:ext uri="{BB962C8B-B14F-4D97-AF65-F5344CB8AC3E}">
        <p14:creationId xmlns:p14="http://schemas.microsoft.com/office/powerpoint/2010/main" val="17116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05863"/>
            <a:ext cx="44165520" cy="619301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520440" y="8529303"/>
            <a:ext cx="44165520" cy="2032941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3520440" y="29696811"/>
            <a:ext cx="11521440" cy="1705861"/>
          </a:xfrm>
          <a:prstGeom prst="rect">
            <a:avLst/>
          </a:prstGeom>
        </p:spPr>
        <p:txBody>
          <a:bodyPr vert="horz" lIns="91440" tIns="45720" rIns="91440" bIns="45720" rtlCol="0" anchor="ctr"/>
          <a:lstStyle>
            <a:lvl1pPr algn="l">
              <a:defRPr sz="5040">
                <a:solidFill>
                  <a:schemeClr val="tx1">
                    <a:tint val="75000"/>
                  </a:schemeClr>
                </a:solidFill>
              </a:defRPr>
            </a:lvl1pPr>
          </a:lstStyle>
          <a:p>
            <a:fld id="{6969DAE9-67FB-4A13-990F-F0B8FD6304AA}" type="datetimeFigureOut">
              <a:rPr lang="en-US" smtClean="0"/>
              <a:t>4/26/2023</a:t>
            </a:fld>
            <a:endParaRPr lang="en-US"/>
          </a:p>
        </p:txBody>
      </p:sp>
      <p:sp>
        <p:nvSpPr>
          <p:cNvPr id="5" name="Footer Placeholder 4"/>
          <p:cNvSpPr>
            <a:spLocks noGrp="1"/>
          </p:cNvSpPr>
          <p:nvPr>
            <p:ph type="ftr" sz="quarter" idx="3"/>
          </p:nvPr>
        </p:nvSpPr>
        <p:spPr>
          <a:xfrm>
            <a:off x="16962120" y="29696811"/>
            <a:ext cx="17282160" cy="1705861"/>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29696811"/>
            <a:ext cx="11521440" cy="1705861"/>
          </a:xfrm>
          <a:prstGeom prst="rect">
            <a:avLst/>
          </a:prstGeom>
        </p:spPr>
        <p:txBody>
          <a:bodyPr vert="horz" lIns="91440" tIns="45720" rIns="91440" bIns="45720" rtlCol="0" anchor="ctr"/>
          <a:lstStyle>
            <a:lvl1pPr algn="r">
              <a:defRPr sz="5040">
                <a:solidFill>
                  <a:schemeClr val="tx1">
                    <a:tint val="75000"/>
                  </a:schemeClr>
                </a:solidFill>
              </a:defRPr>
            </a:lvl1pPr>
          </a:lstStyle>
          <a:p>
            <a:fld id="{2E0CBFF2-16B8-4B41-BDE6-11C85F7F062D}" type="slidenum">
              <a:rPr lang="en-US" smtClean="0"/>
              <a:t>‹#›</a:t>
            </a:fld>
            <a:endParaRPr lang="en-US"/>
          </a:p>
        </p:txBody>
      </p:sp>
    </p:spTree>
    <p:extLst>
      <p:ext uri="{BB962C8B-B14F-4D97-AF65-F5344CB8AC3E}">
        <p14:creationId xmlns:p14="http://schemas.microsoft.com/office/powerpoint/2010/main" val="35046643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png"/><Relationship Id="rId3" Type="http://schemas.openxmlformats.org/officeDocument/2006/relationships/image" Target="../media/image2.tif"/><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hyperlink" Target="mailto:thanosbouke@gmail.com" TargetMode="External"/><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218193-55B4-E9B2-14EB-BF8C031A4456}"/>
              </a:ext>
            </a:extLst>
          </p:cNvPr>
          <p:cNvSpPr txBox="1"/>
          <p:nvPr/>
        </p:nvSpPr>
        <p:spPr>
          <a:xfrm>
            <a:off x="6494515" y="584134"/>
            <a:ext cx="38217369" cy="3631763"/>
          </a:xfrm>
          <a:prstGeom prst="rect">
            <a:avLst/>
          </a:prstGeom>
          <a:noFill/>
        </p:spPr>
        <p:txBody>
          <a:bodyPr wrap="square">
            <a:spAutoFit/>
          </a:bodyPr>
          <a:lstStyle/>
          <a:p>
            <a:pPr algn="ctr">
              <a:spcAft>
                <a:spcPts val="22624"/>
              </a:spcAft>
            </a:pPr>
            <a:r>
              <a:rPr lang="en-US" sz="115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 comparison of two approaches of dust deposition for Parabolic Trough Collector Mirrors</a:t>
            </a:r>
            <a:endParaRPr lang="en-US" sz="8800" kern="100" dirty="0">
              <a:latin typeface="Calibri" panose="020F0502020204030204" pitchFamily="34" charset="0"/>
              <a:ea typeface="Calibri" panose="020F0502020204030204" pitchFamily="34" charset="0"/>
              <a:cs typeface="Arial" panose="020B0604020202020204" pitchFamily="34" charset="0"/>
            </a:endParaRPr>
          </a:p>
        </p:txBody>
      </p:sp>
      <p:pic>
        <p:nvPicPr>
          <p:cNvPr id="25" name="Picture 24" descr="A picture containing text, orange&#10;&#10;Description automatically generated">
            <a:extLst>
              <a:ext uri="{FF2B5EF4-FFF2-40B4-BE49-F238E27FC236}">
                <a16:creationId xmlns:a16="http://schemas.microsoft.com/office/drawing/2014/main" id="{C1E55DDD-0EB9-9475-835C-D7693FCA4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486" y="0"/>
            <a:ext cx="3420000" cy="3420000"/>
          </a:xfrm>
          <a:prstGeom prst="rect">
            <a:avLst/>
          </a:prstGeom>
          <a:ln>
            <a:noFill/>
          </a:ln>
          <a:effectLst/>
        </p:spPr>
      </p:pic>
      <p:pic>
        <p:nvPicPr>
          <p:cNvPr id="31" name="Picture 30" descr="Logo&#10;&#10;Description automatically generated">
            <a:extLst>
              <a:ext uri="{FF2B5EF4-FFF2-40B4-BE49-F238E27FC236}">
                <a16:creationId xmlns:a16="http://schemas.microsoft.com/office/drawing/2014/main" id="{E06FD3EC-03D9-7EA7-D806-DC70262B2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3590" y="0"/>
            <a:ext cx="7192810" cy="3240000"/>
          </a:xfrm>
          <a:prstGeom prst="rect">
            <a:avLst/>
          </a:prstGeom>
        </p:spPr>
      </p:pic>
      <p:pic>
        <p:nvPicPr>
          <p:cNvPr id="24" name="Picture 23" descr="Diagram, logo&#10;&#10;Description automatically generated">
            <a:extLst>
              <a:ext uri="{FF2B5EF4-FFF2-40B4-BE49-F238E27FC236}">
                <a16:creationId xmlns:a16="http://schemas.microsoft.com/office/drawing/2014/main" id="{B689FEB0-5FCC-E794-042E-DF4CBFE56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420000" cy="3420000"/>
          </a:xfrm>
          <a:prstGeom prst="rect">
            <a:avLst/>
          </a:prstGeom>
          <a:ln>
            <a:noFill/>
          </a:ln>
          <a:effectLst/>
        </p:spPr>
      </p:pic>
      <p:sp>
        <p:nvSpPr>
          <p:cNvPr id="33" name="TextBox 32">
            <a:extLst>
              <a:ext uri="{FF2B5EF4-FFF2-40B4-BE49-F238E27FC236}">
                <a16:creationId xmlns:a16="http://schemas.microsoft.com/office/drawing/2014/main" id="{45ADE781-163B-EC96-5AE8-DF2E77D0B720}"/>
              </a:ext>
            </a:extLst>
          </p:cNvPr>
          <p:cNvSpPr txBox="1"/>
          <p:nvPr/>
        </p:nvSpPr>
        <p:spPr>
          <a:xfrm>
            <a:off x="8996515" y="71826"/>
            <a:ext cx="32650371" cy="830997"/>
          </a:xfrm>
          <a:prstGeom prst="rect">
            <a:avLst/>
          </a:prstGeom>
          <a:noFill/>
        </p:spPr>
        <p:txBody>
          <a:bodyPr wrap="square">
            <a:spAutoFit/>
          </a:bodyPr>
          <a:lstStyle/>
          <a:p>
            <a:pPr algn="ctr"/>
            <a:r>
              <a:rPr lang="en-US" sz="4800" i="1" dirty="0"/>
              <a:t>General Assembly of the European Geosciences Union (EGU), April 23-29, 2023, Vienna, Austria </a:t>
            </a:r>
          </a:p>
        </p:txBody>
      </p:sp>
      <p:sp>
        <p:nvSpPr>
          <p:cNvPr id="30" name="TextBox 29">
            <a:extLst>
              <a:ext uri="{FF2B5EF4-FFF2-40B4-BE49-F238E27FC236}">
                <a16:creationId xmlns:a16="http://schemas.microsoft.com/office/drawing/2014/main" id="{38433515-D0E6-3C65-500D-7E3BF7655C52}"/>
              </a:ext>
            </a:extLst>
          </p:cNvPr>
          <p:cNvSpPr txBox="1"/>
          <p:nvPr/>
        </p:nvSpPr>
        <p:spPr>
          <a:xfrm>
            <a:off x="5914102" y="3952230"/>
            <a:ext cx="39378194" cy="923330"/>
          </a:xfrm>
          <a:prstGeom prst="rect">
            <a:avLst/>
          </a:prstGeom>
          <a:noFill/>
        </p:spPr>
        <p:txBody>
          <a:bodyPr wrap="square">
            <a:spAutoFit/>
          </a:bodyPr>
          <a:lstStyle/>
          <a:p>
            <a:pPr>
              <a:spcBef>
                <a:spcPts val="10714"/>
              </a:spcBef>
            </a:pPr>
            <a:r>
              <a:rPr lang="en-GB" sz="5400" dirty="0">
                <a:latin typeface="Times New Roman" panose="02020603050405020304" pitchFamily="18" charset="0"/>
                <a:ea typeface="Times New Roman" panose="02020603050405020304" pitchFamily="18" charset="0"/>
              </a:rPr>
              <a:t>Athanasios Voukelatos</a:t>
            </a:r>
            <a:r>
              <a:rPr lang="en-GB" sz="5400" baseline="30000" dirty="0">
                <a:latin typeface="Times New Roman" panose="02020603050405020304" pitchFamily="18" charset="0"/>
                <a:ea typeface="Times New Roman" panose="02020603050405020304" pitchFamily="18" charset="0"/>
              </a:rPr>
              <a:t>1*</a:t>
            </a:r>
            <a:r>
              <a:rPr lang="en-GB" sz="5400" dirty="0">
                <a:latin typeface="Times New Roman" panose="02020603050405020304" pitchFamily="18" charset="0"/>
                <a:ea typeface="Times New Roman" panose="02020603050405020304" pitchFamily="18" charset="0"/>
              </a:rPr>
              <a:t>, </a:t>
            </a:r>
            <a:r>
              <a:rPr lang="en-GB" sz="5400" dirty="0" err="1">
                <a:latin typeface="Times New Roman" panose="02020603050405020304" pitchFamily="18" charset="0"/>
                <a:ea typeface="Times New Roman" panose="02020603050405020304" pitchFamily="18" charset="0"/>
              </a:rPr>
              <a:t>Aggeliki</a:t>
            </a:r>
            <a:r>
              <a:rPr lang="en-GB" sz="5400" dirty="0">
                <a:latin typeface="Times New Roman" panose="02020603050405020304" pitchFamily="18" charset="0"/>
                <a:ea typeface="Times New Roman" panose="02020603050405020304" pitchFamily="18" charset="0"/>
              </a:rPr>
              <a:t> Anastasiou</a:t>
            </a:r>
            <a:r>
              <a:rPr lang="en-GB" sz="5400" baseline="30000" dirty="0">
                <a:latin typeface="Times New Roman" panose="02020603050405020304" pitchFamily="18" charset="0"/>
                <a:ea typeface="Times New Roman" panose="02020603050405020304" pitchFamily="18" charset="0"/>
              </a:rPr>
              <a:t>1</a:t>
            </a:r>
            <a:r>
              <a:rPr lang="en-GB" sz="5400" dirty="0">
                <a:latin typeface="Times New Roman" panose="02020603050405020304" pitchFamily="18" charset="0"/>
                <a:ea typeface="Times New Roman" panose="02020603050405020304" pitchFamily="18" charset="0"/>
              </a:rPr>
              <a:t>, Johannes Christoph Sattler</a:t>
            </a:r>
            <a:r>
              <a:rPr lang="en-GB" sz="5400" baseline="30000" dirty="0">
                <a:latin typeface="Times New Roman" panose="02020603050405020304" pitchFamily="18" charset="0"/>
                <a:ea typeface="Times New Roman" panose="02020603050405020304" pitchFamily="18" charset="0"/>
              </a:rPr>
              <a:t>2</a:t>
            </a:r>
            <a:r>
              <a:rPr lang="en-GB" sz="5400" dirty="0">
                <a:latin typeface="Times New Roman" panose="02020603050405020304" pitchFamily="18" charset="0"/>
                <a:ea typeface="Times New Roman" panose="02020603050405020304" pitchFamily="18" charset="0"/>
              </a:rPr>
              <a:t>, Spiros Alexopoulos</a:t>
            </a:r>
            <a:r>
              <a:rPr lang="en-GB" sz="5400" baseline="30000" dirty="0">
                <a:latin typeface="Times New Roman" panose="02020603050405020304" pitchFamily="18" charset="0"/>
                <a:ea typeface="Times New Roman" panose="02020603050405020304" pitchFamily="18" charset="0"/>
              </a:rPr>
              <a:t>2</a:t>
            </a:r>
            <a:r>
              <a:rPr lang="en-GB" sz="5400" dirty="0">
                <a:latin typeface="Times New Roman" panose="02020603050405020304" pitchFamily="18" charset="0"/>
                <a:ea typeface="Times New Roman" panose="02020603050405020304" pitchFamily="18" charset="0"/>
              </a:rPr>
              <a:t>, Siddharth Dutta</a:t>
            </a:r>
            <a:r>
              <a:rPr lang="en-GB" sz="5400" baseline="30000" dirty="0">
                <a:latin typeface="Times New Roman" panose="02020603050405020304" pitchFamily="18" charset="0"/>
                <a:ea typeface="Times New Roman" panose="02020603050405020304" pitchFamily="18" charset="0"/>
              </a:rPr>
              <a:t>3</a:t>
            </a:r>
            <a:r>
              <a:rPr lang="en-GB" sz="5400" dirty="0">
                <a:latin typeface="Times New Roman" panose="02020603050405020304" pitchFamily="18" charset="0"/>
                <a:ea typeface="Times New Roman" panose="02020603050405020304" pitchFamily="18" charset="0"/>
              </a:rPr>
              <a:t>, </a:t>
            </a:r>
            <a:r>
              <a:rPr lang="en-GB" sz="5400" dirty="0" err="1">
                <a:latin typeface="Times New Roman" panose="02020603050405020304" pitchFamily="18" charset="0"/>
                <a:ea typeface="Times New Roman" panose="02020603050405020304" pitchFamily="18" charset="0"/>
              </a:rPr>
              <a:t>Ioannis</a:t>
            </a:r>
            <a:r>
              <a:rPr lang="en-GB" sz="5400" dirty="0">
                <a:latin typeface="Times New Roman" panose="02020603050405020304" pitchFamily="18" charset="0"/>
                <a:ea typeface="Times New Roman" panose="02020603050405020304" pitchFamily="18" charset="0"/>
              </a:rPr>
              <a:t> Kioutsioukis</a:t>
            </a:r>
            <a:r>
              <a:rPr lang="en-GB" sz="5400" baseline="30000" dirty="0">
                <a:latin typeface="Times New Roman" panose="02020603050405020304" pitchFamily="18" charset="0"/>
                <a:ea typeface="Times New Roman" panose="02020603050405020304" pitchFamily="18" charset="0"/>
              </a:rPr>
              <a:t>1</a:t>
            </a:r>
            <a:r>
              <a:rPr lang="en-GB" sz="5400" dirty="0">
                <a:latin typeface="Times New Roman" panose="02020603050405020304" pitchFamily="18" charset="0"/>
                <a:ea typeface="Times New Roman" panose="02020603050405020304" pitchFamily="18" charset="0"/>
              </a:rPr>
              <a:t> </a:t>
            </a:r>
            <a:endParaRPr lang="en-US" sz="5400" dirty="0">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0AABBFDC-9DD5-D001-A635-CC857EADAA3C}"/>
              </a:ext>
            </a:extLst>
          </p:cNvPr>
          <p:cNvSpPr txBox="1"/>
          <p:nvPr/>
        </p:nvSpPr>
        <p:spPr>
          <a:xfrm>
            <a:off x="0" y="7359484"/>
            <a:ext cx="15230595" cy="7540526"/>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Parabolic Through Collector (PTC) systems utilize solar radiation to generate power. In order to achieve their high performance, they are frequently deployed in arid regions where solar resources are abundant. In these regions, dust particles are prevalent, affecting the performance of PTC systems by reducing their reflectivity. Therefore, accurate and precise forecasting of cases of soiling is critical for optimal PTC utilization. This study presents a soiling forecasting tool (SFT) developed by the University of Patras in order to predict the deposition of dust on PTC mirrors. In addition, this poster compares the model's two distinct approaches as a consequence of different atmospheric input data.</a:t>
            </a:r>
            <a:endParaRPr lang="el-GR" sz="4400"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1007FF9-B55F-B605-2D0E-B590D7FAEB9B}"/>
              </a:ext>
            </a:extLst>
          </p:cNvPr>
          <p:cNvSpPr txBox="1"/>
          <p:nvPr/>
        </p:nvSpPr>
        <p:spPr>
          <a:xfrm>
            <a:off x="-2" y="16996160"/>
            <a:ext cx="15124196" cy="11874020"/>
          </a:xfrm>
          <a:prstGeom prst="rect">
            <a:avLst/>
          </a:prstGeom>
          <a:noFill/>
        </p:spPr>
        <p:txBody>
          <a:bodyPr wrap="square">
            <a:spAutoFit/>
          </a:bodyPr>
          <a:lstStyle/>
          <a:p>
            <a:r>
              <a:rPr lang="en-US" sz="4400" dirty="0">
                <a:latin typeface="Times New Roman" panose="02020603050405020304" pitchFamily="18" charset="0"/>
                <a:cs typeface="Times New Roman" panose="02020603050405020304" pitchFamily="18" charset="0"/>
              </a:rPr>
              <a:t>1.	</a:t>
            </a:r>
            <a:r>
              <a:rPr lang="en-US" sz="4400" i="1" dirty="0">
                <a:latin typeface="Times New Roman" panose="02020603050405020304" pitchFamily="18" charset="0"/>
                <a:cs typeface="Times New Roman" panose="02020603050405020304" pitchFamily="18" charset="0"/>
              </a:rPr>
              <a:t>Meteorological data</a:t>
            </a:r>
          </a:p>
          <a:p>
            <a:pPr algn="just"/>
            <a:r>
              <a:rPr lang="en-US" sz="4400" dirty="0">
                <a:latin typeface="Times New Roman" panose="02020603050405020304" pitchFamily="18" charset="0"/>
                <a:cs typeface="Times New Roman" panose="02020603050405020304" pitchFamily="18" charset="0"/>
              </a:rPr>
              <a:t>The meteorological data used in the model's training were taken from a weather station at the company KEAN Soft Drinks Ltd. in Limassol, Cyprus (PTC location).</a:t>
            </a:r>
          </a:p>
          <a:p>
            <a:pPr>
              <a:lnSpc>
                <a:spcPct val="65000"/>
              </a:lnSpc>
            </a:pPr>
            <a:endParaRPr lang="en-US" sz="4400" dirty="0">
              <a:latin typeface="Times New Roman" panose="02020603050405020304" pitchFamily="18" charset="0"/>
              <a:cs typeface="Times New Roman" panose="02020603050405020304" pitchFamily="18" charset="0"/>
            </a:endParaRPr>
          </a:p>
          <a:p>
            <a:pPr>
              <a:lnSpc>
                <a:spcPct val="60000"/>
              </a:lnSpc>
            </a:pPr>
            <a:r>
              <a:rPr lang="en-US" sz="4400" dirty="0">
                <a:latin typeface="Times New Roman" panose="02020603050405020304" pitchFamily="18" charset="0"/>
                <a:cs typeface="Times New Roman" panose="02020603050405020304" pitchFamily="18" charset="0"/>
              </a:rPr>
              <a:t>2.	</a:t>
            </a:r>
            <a:r>
              <a:rPr lang="en-US" sz="4400" i="1" dirty="0">
                <a:latin typeface="Times New Roman" panose="02020603050405020304" pitchFamily="18" charset="0"/>
                <a:cs typeface="Times New Roman" panose="02020603050405020304" pitchFamily="18" charset="0"/>
              </a:rPr>
              <a:t>Atmospheric data</a:t>
            </a:r>
          </a:p>
          <a:p>
            <a:pPr algn="just"/>
            <a:r>
              <a:rPr lang="en-US" sz="4400" dirty="0">
                <a:latin typeface="Times New Roman" panose="02020603050405020304" pitchFamily="18" charset="0"/>
                <a:cs typeface="Times New Roman" panose="02020603050405020304" pitchFamily="18" charset="0"/>
              </a:rPr>
              <a:t>The particle concentrations were obtained from Copernicus global atmospheric forecasts. Two variants of the model were used. The </a:t>
            </a:r>
            <a:r>
              <a:rPr lang="en-US" sz="4400" i="1" dirty="0">
                <a:latin typeface="Times New Roman" panose="02020603050405020304" pitchFamily="18" charset="0"/>
                <a:cs typeface="Times New Roman" panose="02020603050405020304" pitchFamily="18" charset="0"/>
              </a:rPr>
              <a:t>Model 1 </a:t>
            </a:r>
            <a:r>
              <a:rPr lang="en-US" sz="4400" dirty="0">
                <a:latin typeface="Times New Roman" panose="02020603050405020304" pitchFamily="18" charset="0"/>
                <a:cs typeface="Times New Roman" panose="02020603050405020304" pitchFamily="18" charset="0"/>
              </a:rPr>
              <a:t>uses PM2.5 and PM10 (kg/m3). The </a:t>
            </a:r>
            <a:r>
              <a:rPr lang="en-US" sz="4400" i="1" dirty="0">
                <a:latin typeface="Times New Roman" panose="02020603050405020304" pitchFamily="18" charset="0"/>
                <a:cs typeface="Times New Roman" panose="02020603050405020304" pitchFamily="18" charset="0"/>
              </a:rPr>
              <a:t>Model 2</a:t>
            </a:r>
            <a:r>
              <a:rPr lang="en-US" sz="4400" dirty="0">
                <a:latin typeface="Times New Roman" panose="02020603050405020304" pitchFamily="18" charset="0"/>
                <a:cs typeface="Times New Roman" panose="02020603050405020304" pitchFamily="18" charset="0"/>
              </a:rPr>
              <a:t> uses a wider distribution of aerosols. Specifically, dust aerosol mixing ratios in the bins 0.03-0.55 μm, 0.55-0.9 μm and 0.9-20 μm were utilized.</a:t>
            </a:r>
          </a:p>
          <a:p>
            <a:pPr>
              <a:lnSpc>
                <a:spcPct val="65000"/>
              </a:lnSpc>
            </a:pPr>
            <a:endParaRPr lang="en-US" sz="4400" dirty="0">
              <a:latin typeface="Times New Roman" panose="02020603050405020304" pitchFamily="18" charset="0"/>
              <a:cs typeface="Times New Roman" panose="02020603050405020304" pitchFamily="18" charset="0"/>
            </a:endParaRPr>
          </a:p>
          <a:p>
            <a:pPr>
              <a:lnSpc>
                <a:spcPct val="60000"/>
              </a:lnSpc>
            </a:pPr>
            <a:r>
              <a:rPr lang="en-US" sz="4400" dirty="0">
                <a:latin typeface="Times New Roman" panose="02020603050405020304" pitchFamily="18" charset="0"/>
                <a:cs typeface="Times New Roman" panose="02020603050405020304" pitchFamily="18" charset="0"/>
              </a:rPr>
              <a:t>3.	</a:t>
            </a:r>
            <a:r>
              <a:rPr lang="en-US" sz="4400" i="1" dirty="0">
                <a:latin typeface="Times New Roman" panose="02020603050405020304" pitchFamily="18" charset="0"/>
                <a:cs typeface="Times New Roman" panose="02020603050405020304" pitchFamily="18" charset="0"/>
              </a:rPr>
              <a:t>Reflectivity measurements </a:t>
            </a:r>
          </a:p>
          <a:p>
            <a:pPr algn="just"/>
            <a:r>
              <a:rPr lang="en-US" sz="4400" dirty="0">
                <a:latin typeface="Times New Roman" panose="02020603050405020304" pitchFamily="18" charset="0"/>
                <a:cs typeface="Times New Roman" panose="02020603050405020304" pitchFamily="18" charset="0"/>
              </a:rPr>
              <a:t>The validation measurement campaign was conducted from June 3rd to June 7th, 2019. Reflectivity records obtained from the previous project EDITOR [1] were compared with the reflectivity predictions from both models to confirm the effectiveness of the SFT.</a:t>
            </a:r>
          </a:p>
        </p:txBody>
      </p:sp>
      <p:graphicFrame>
        <p:nvGraphicFramePr>
          <p:cNvPr id="63" name="Πίνακας 63">
            <a:extLst>
              <a:ext uri="{FF2B5EF4-FFF2-40B4-BE49-F238E27FC236}">
                <a16:creationId xmlns:a16="http://schemas.microsoft.com/office/drawing/2014/main" id="{D46209C5-D062-F90E-34F2-722BF7F4DAA2}"/>
              </a:ext>
            </a:extLst>
          </p:cNvPr>
          <p:cNvGraphicFramePr>
            <a:graphicFrameLocks noGrp="1"/>
          </p:cNvGraphicFramePr>
          <p:nvPr>
            <p:extLst>
              <p:ext uri="{D42A27DB-BD31-4B8C-83A1-F6EECF244321}">
                <p14:modId xmlns:p14="http://schemas.microsoft.com/office/powerpoint/2010/main" val="625347963"/>
              </p:ext>
            </p:extLst>
          </p:nvPr>
        </p:nvGraphicFramePr>
        <p:xfrm>
          <a:off x="0" y="4909004"/>
          <a:ext cx="51206400" cy="1188720"/>
        </p:xfrm>
        <a:graphic>
          <a:graphicData uri="http://schemas.openxmlformats.org/drawingml/2006/table">
            <a:tbl>
              <a:tblPr firstRow="1" bandRow="1">
                <a:tableStyleId>{2D5ABB26-0587-4C30-8999-92F81FD0307C}</a:tableStyleId>
              </a:tblPr>
              <a:tblGrid>
                <a:gridCol w="14020800">
                  <a:extLst>
                    <a:ext uri="{9D8B030D-6E8A-4147-A177-3AD203B41FA5}">
                      <a16:colId xmlns:a16="http://schemas.microsoft.com/office/drawing/2014/main" val="3944596935"/>
                    </a:ext>
                  </a:extLst>
                </a:gridCol>
                <a:gridCol w="14287500">
                  <a:extLst>
                    <a:ext uri="{9D8B030D-6E8A-4147-A177-3AD203B41FA5}">
                      <a16:colId xmlns:a16="http://schemas.microsoft.com/office/drawing/2014/main" val="1221710838"/>
                    </a:ext>
                  </a:extLst>
                </a:gridCol>
                <a:gridCol w="11925300">
                  <a:extLst>
                    <a:ext uri="{9D8B030D-6E8A-4147-A177-3AD203B41FA5}">
                      <a16:colId xmlns:a16="http://schemas.microsoft.com/office/drawing/2014/main" val="2632928417"/>
                    </a:ext>
                  </a:extLst>
                </a:gridCol>
                <a:gridCol w="10972800">
                  <a:extLst>
                    <a:ext uri="{9D8B030D-6E8A-4147-A177-3AD203B41FA5}">
                      <a16:colId xmlns:a16="http://schemas.microsoft.com/office/drawing/2014/main" val="764837562"/>
                    </a:ext>
                  </a:extLst>
                </a:gridCol>
              </a:tblGrid>
              <a:tr h="370840">
                <a:tc>
                  <a:txBody>
                    <a:bodyPr/>
                    <a:lstStyle/>
                    <a:p>
                      <a:pPr marL="0" marR="0" lvl="0" indent="0" algn="ctr" defTabSz="3840480" rtl="0" eaLnBrk="1" fontAlgn="auto" latinLnBrk="0" hangingPunct="1">
                        <a:lnSpc>
                          <a:spcPct val="100000"/>
                        </a:lnSpc>
                        <a:spcBef>
                          <a:spcPts val="0"/>
                        </a:spcBef>
                        <a:spcAft>
                          <a:spcPts val="0"/>
                        </a:spcAft>
                        <a:buClrTx/>
                        <a:buSzTx/>
                        <a:buFontTx/>
                        <a:buNone/>
                        <a:tabLst/>
                        <a:defRPr/>
                      </a:pPr>
                      <a:r>
                        <a:rPr lang="en-US" sz="3600" b="1" baseline="30000" dirty="0">
                          <a:solidFill>
                            <a:schemeClr val="tx1"/>
                          </a:solidFill>
                        </a:rPr>
                        <a:t>1</a:t>
                      </a:r>
                      <a:r>
                        <a:rPr lang="en-US" sz="3600" dirty="0">
                          <a:solidFill>
                            <a:schemeClr val="tx1"/>
                          </a:solidFill>
                        </a:rPr>
                        <a:t> </a:t>
                      </a:r>
                      <a:r>
                        <a:rPr lang="en-US" sz="3600" b="0" dirty="0">
                          <a:solidFill>
                            <a:schemeClr val="tx1"/>
                          </a:solidFill>
                        </a:rPr>
                        <a:t>University of Patras, Laboratory of Atmospheric Physics, 26504 Rio, Patras, Greece </a:t>
                      </a:r>
                      <a:endParaRPr lang="el-GR" sz="3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840480" rtl="0" eaLnBrk="1" fontAlgn="auto" latinLnBrk="0" hangingPunct="1">
                        <a:lnSpc>
                          <a:spcPct val="100000"/>
                        </a:lnSpc>
                        <a:spcBef>
                          <a:spcPts val="0"/>
                        </a:spcBef>
                        <a:spcAft>
                          <a:spcPts val="0"/>
                        </a:spcAft>
                        <a:buClrTx/>
                        <a:buSzTx/>
                        <a:buFontTx/>
                        <a:buNone/>
                        <a:tabLst/>
                        <a:defRPr/>
                      </a:pPr>
                      <a:r>
                        <a:rPr lang="en-US" sz="3600" b="1" baseline="30000" dirty="0">
                          <a:solidFill>
                            <a:schemeClr val="tx1"/>
                          </a:solidFill>
                        </a:rPr>
                        <a:t>2</a:t>
                      </a:r>
                      <a:r>
                        <a:rPr lang="en-US" sz="3600" dirty="0">
                          <a:solidFill>
                            <a:schemeClr val="tx1"/>
                          </a:solidFill>
                        </a:rPr>
                        <a:t> </a:t>
                      </a:r>
                      <a:r>
                        <a:rPr lang="en-US" sz="3600" b="0" dirty="0">
                          <a:solidFill>
                            <a:schemeClr val="tx1"/>
                          </a:solidFill>
                        </a:rPr>
                        <a:t>Solar-</a:t>
                      </a:r>
                      <a:r>
                        <a:rPr lang="en-US" sz="3600" b="0" dirty="0" err="1">
                          <a:solidFill>
                            <a:schemeClr val="tx1"/>
                          </a:solidFill>
                        </a:rPr>
                        <a:t>Institut</a:t>
                      </a:r>
                      <a:r>
                        <a:rPr lang="en-US" sz="3600" b="0" dirty="0">
                          <a:solidFill>
                            <a:schemeClr val="tx1"/>
                          </a:solidFill>
                        </a:rPr>
                        <a:t> </a:t>
                      </a:r>
                      <a:r>
                        <a:rPr lang="en-US" sz="3600" b="0" dirty="0" err="1">
                          <a:solidFill>
                            <a:schemeClr val="tx1"/>
                          </a:solidFill>
                        </a:rPr>
                        <a:t>Jülich</a:t>
                      </a:r>
                      <a:r>
                        <a:rPr lang="en-US" sz="3600" b="0" dirty="0">
                          <a:solidFill>
                            <a:schemeClr val="tx1"/>
                          </a:solidFill>
                        </a:rPr>
                        <a:t> (SIJ) of the FH Aachen University of Applied Sciences, Heinrich-</a:t>
                      </a:r>
                      <a:r>
                        <a:rPr lang="en-US" sz="3600" b="0" dirty="0" err="1">
                          <a:solidFill>
                            <a:schemeClr val="tx1"/>
                          </a:solidFill>
                        </a:rPr>
                        <a:t>Mussmann</a:t>
                      </a:r>
                      <a:r>
                        <a:rPr lang="en-US" sz="3600" b="0" dirty="0">
                          <a:solidFill>
                            <a:schemeClr val="tx1"/>
                          </a:solidFill>
                        </a:rPr>
                        <a:t>-Str. 5, 52428 </a:t>
                      </a:r>
                      <a:r>
                        <a:rPr lang="en-US" sz="3600" b="0" dirty="0" err="1">
                          <a:solidFill>
                            <a:schemeClr val="tx1"/>
                          </a:solidFill>
                        </a:rPr>
                        <a:t>Jülich</a:t>
                      </a:r>
                      <a:r>
                        <a:rPr lang="en-US" sz="3600" b="0" dirty="0">
                          <a:solidFill>
                            <a:schemeClr val="tx1"/>
                          </a:solidFill>
                        </a:rPr>
                        <a:t>, Germany</a:t>
                      </a:r>
                      <a:endParaRPr lang="en-US" sz="3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840480" rtl="0" eaLnBrk="1" fontAlgn="auto" latinLnBrk="0" hangingPunct="1">
                        <a:lnSpc>
                          <a:spcPct val="100000"/>
                        </a:lnSpc>
                        <a:spcBef>
                          <a:spcPts val="0"/>
                        </a:spcBef>
                        <a:spcAft>
                          <a:spcPts val="0"/>
                        </a:spcAft>
                        <a:buClrTx/>
                        <a:buSzTx/>
                        <a:buFontTx/>
                        <a:buNone/>
                        <a:tabLst/>
                        <a:defRPr/>
                      </a:pPr>
                      <a:r>
                        <a:rPr lang="en-US" sz="3600" dirty="0">
                          <a:solidFill>
                            <a:schemeClr val="tx1"/>
                          </a:solidFill>
                        </a:rPr>
                        <a:t> </a:t>
                      </a:r>
                      <a:r>
                        <a:rPr lang="en-US" sz="3600" b="1" baseline="30000" dirty="0">
                          <a:solidFill>
                            <a:schemeClr val="tx1"/>
                          </a:solidFill>
                        </a:rPr>
                        <a:t>3</a:t>
                      </a:r>
                      <a:r>
                        <a:rPr lang="en-US" sz="3600" dirty="0">
                          <a:solidFill>
                            <a:schemeClr val="tx1"/>
                          </a:solidFill>
                        </a:rPr>
                        <a:t> </a:t>
                      </a:r>
                      <a:r>
                        <a:rPr lang="en-US" sz="3600" b="0" dirty="0" err="1">
                          <a:solidFill>
                            <a:schemeClr val="tx1"/>
                          </a:solidFill>
                        </a:rPr>
                        <a:t>Protarget</a:t>
                      </a:r>
                      <a:r>
                        <a:rPr lang="en-US" sz="3600" b="0" dirty="0">
                          <a:solidFill>
                            <a:schemeClr val="tx1"/>
                          </a:solidFill>
                        </a:rPr>
                        <a:t> AG, </a:t>
                      </a:r>
                      <a:r>
                        <a:rPr lang="en-US" sz="3600" b="0" dirty="0" err="1">
                          <a:solidFill>
                            <a:schemeClr val="tx1"/>
                          </a:solidFill>
                        </a:rPr>
                        <a:t>Zeissstrasse</a:t>
                      </a:r>
                      <a:r>
                        <a:rPr lang="en-US" sz="3600" b="0" dirty="0">
                          <a:solidFill>
                            <a:schemeClr val="tx1"/>
                          </a:solidFill>
                        </a:rPr>
                        <a:t> 5, 50859 Cologne, Germany</a:t>
                      </a:r>
                      <a:endParaRPr lang="en-US" sz="3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840480" rtl="0" eaLnBrk="1" fontAlgn="auto" latinLnBrk="0" hangingPunct="1">
                        <a:lnSpc>
                          <a:spcPct val="100000"/>
                        </a:lnSpc>
                        <a:spcBef>
                          <a:spcPts val="0"/>
                        </a:spcBef>
                        <a:spcAft>
                          <a:spcPts val="0"/>
                        </a:spcAft>
                        <a:buClrTx/>
                        <a:buSzTx/>
                        <a:buFontTx/>
                        <a:buNone/>
                        <a:tabLst/>
                        <a:defRPr/>
                      </a:pPr>
                      <a:r>
                        <a:rPr lang="en-US" sz="3600" dirty="0">
                          <a:solidFill>
                            <a:schemeClr val="tx1"/>
                          </a:solidFill>
                        </a:rPr>
                        <a:t>* </a:t>
                      </a:r>
                      <a:r>
                        <a:rPr lang="en-US" sz="3600" b="0" dirty="0">
                          <a:solidFill>
                            <a:schemeClr val="tx1"/>
                          </a:solidFill>
                        </a:rPr>
                        <a:t>Presenting author : </a:t>
                      </a:r>
                      <a:r>
                        <a:rPr lang="en-US" sz="3600" b="0" dirty="0">
                          <a:solidFill>
                            <a:schemeClr val="tx1"/>
                          </a:solidFill>
                          <a:hlinkClick r:id="rId5">
                            <a:extLst>
                              <a:ext uri="{A12FA001-AC4F-418D-AE19-62706E023703}">
                                <ahyp:hlinkClr xmlns:ahyp="http://schemas.microsoft.com/office/drawing/2018/hyperlinkcolor" val="tx"/>
                              </a:ext>
                            </a:extLst>
                          </a:hlinkClick>
                        </a:rPr>
                        <a:t>thanosbouke@gmail.com </a:t>
                      </a:r>
                      <a:endParaRPr lang="el-GR" sz="3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521037"/>
                  </a:ext>
                </a:extLst>
              </a:tr>
            </a:tbl>
          </a:graphicData>
        </a:graphic>
      </p:graphicFrame>
      <p:sp>
        <p:nvSpPr>
          <p:cNvPr id="48" name="Ορθογώνιο 47">
            <a:extLst>
              <a:ext uri="{FF2B5EF4-FFF2-40B4-BE49-F238E27FC236}">
                <a16:creationId xmlns:a16="http://schemas.microsoft.com/office/drawing/2014/main" id="{4E4D4472-D942-D7B3-67EC-E4021003F866}"/>
              </a:ext>
            </a:extLst>
          </p:cNvPr>
          <p:cNvSpPr/>
          <p:nvPr/>
        </p:nvSpPr>
        <p:spPr>
          <a:xfrm>
            <a:off x="3537" y="6090046"/>
            <a:ext cx="51199326"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8" name="Εικόνα 17" descr="Εικόνα που περιέχει λογότυπο&#10;&#10;Περιγραφή που δημιουργήθηκε αυτόματα">
            <a:extLst>
              <a:ext uri="{FF2B5EF4-FFF2-40B4-BE49-F238E27FC236}">
                <a16:creationId xmlns:a16="http://schemas.microsoft.com/office/drawing/2014/main" id="{4D8F961E-10AA-2A4C-246A-A0224D2874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28925457"/>
            <a:ext cx="2436885" cy="3115056"/>
          </a:xfrm>
          <a:prstGeom prst="rect">
            <a:avLst/>
          </a:prstGeom>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17225A53-B6B8-18C2-4DDF-DC91AC2AB405}"/>
                  </a:ext>
                </a:extLst>
              </p:cNvPr>
              <p:cNvSpPr txBox="1"/>
              <p:nvPr/>
            </p:nvSpPr>
            <p:spPr>
              <a:xfrm>
                <a:off x="16034063" y="6621534"/>
                <a:ext cx="11738859" cy="8617744"/>
              </a:xfrm>
              <a:prstGeom prst="rect">
                <a:avLst/>
              </a:prstGeom>
              <a:noFill/>
            </p:spPr>
            <p:txBody>
              <a:bodyPr wrap="square">
                <a:spAutoFit/>
              </a:bodyPr>
              <a:lstStyle/>
              <a:p>
                <a:pPr algn="ctr"/>
                <a:r>
                  <a:rPr lang="en-US" sz="4800" dirty="0"/>
                  <a:t> </a:t>
                </a:r>
              </a:p>
              <a:p>
                <a:pPr algn="just"/>
                <a:r>
                  <a:rPr lang="en-US" sz="4400" dirty="0">
                    <a:latin typeface="Times New Roman" panose="02020603050405020304" pitchFamily="18" charset="0"/>
                    <a:cs typeface="Times New Roman" panose="02020603050405020304" pitchFamily="18" charset="0"/>
                  </a:rPr>
                  <a:t>The SFT is based on existing models for the dry deposition of dust over geographic regions [2]. Dust accumulation from sedimentation, Brownian motion, and impaction are considered in the estimation of deposition velocity. Also, the impact of rainfall is considered. The mirror’s predicted reflectivity, </a:t>
                </a:r>
                <a:r>
                  <a:rPr lang="el-GR" sz="4400" dirty="0">
                    <a:latin typeface="Times New Roman" panose="02020603050405020304" pitchFamily="18" charset="0"/>
                    <a:cs typeface="Times New Roman" panose="02020603050405020304" pitchFamily="18" charset="0"/>
                  </a:rPr>
                  <a:t>ρ, </a:t>
                </a:r>
                <a:r>
                  <a:rPr lang="en-US" sz="4400" dirty="0">
                    <a:latin typeface="Times New Roman" panose="02020603050405020304" pitchFamily="18" charset="0"/>
                    <a:cs typeface="Times New Roman" panose="02020603050405020304" pitchFamily="18" charset="0"/>
                  </a:rPr>
                  <a:t>is computed:</a:t>
                </a:r>
              </a:p>
              <a:p>
                <a:pPr algn="ctr">
                  <a:lnSpc>
                    <a:spcPct val="150000"/>
                  </a:lnSpc>
                </a:pPr>
                <a14:m>
                  <m:oMath xmlns:m="http://schemas.openxmlformats.org/officeDocument/2006/math">
                    <m:r>
                      <a:rPr lang="en-US" sz="4400" i="1" smtClean="0">
                        <a:effectLst/>
                        <a:latin typeface="Cambria Math" panose="02040503050406030204" pitchFamily="18" charset="0"/>
                        <a:ea typeface="Calibri" panose="020F0502020204030204" pitchFamily="34" charset="0"/>
                        <a:cs typeface="Times New Roman" panose="02020603050405020304" pitchFamily="18" charset="0"/>
                      </a:rPr>
                      <m:t>𝜌</m:t>
                    </m:r>
                    <m:d>
                      <m:dPr>
                        <m:ctrlPr>
                          <a:rPr lang="en-US" sz="4400" i="1">
                            <a:effectLst/>
                            <a:latin typeface="Cambria Math" panose="020405030504060302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4400">
                            <a:effectLst/>
                            <a:latin typeface="Cambria Math" panose="02040503050406030204" pitchFamily="18" charset="0"/>
                            <a:ea typeface="Calibri" panose="020F0502020204030204" pitchFamily="34" charset="0"/>
                            <a:cs typeface="Times New Roman" panose="02020603050405020304" pitchFamily="18" charset="0"/>
                          </a:rPr>
                          <m:t>+1</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𝑑</m:t>
                        </m:r>
                        <m:r>
                          <a:rPr lang="en-US" sz="4400" b="0" i="1" smtClean="0">
                            <a:effectLst/>
                            <a:latin typeface="Cambria Math" panose="02040503050406030204" pitchFamily="18" charset="0"/>
                            <a:ea typeface="Calibri" panose="020F0502020204030204" pitchFamily="34" charset="0"/>
                            <a:cs typeface="Times New Roman" panose="02020603050405020304" pitchFamily="18" charset="0"/>
                          </a:rPr>
                          <m:t>𝑎𝑦</m:t>
                        </m:r>
                      </m:e>
                    </m:d>
                    <m:r>
                      <a:rPr lang="en-US" sz="4400">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𝜌</m:t>
                    </m:r>
                    <m:d>
                      <m:dPr>
                        <m:ctrlPr>
                          <a:rPr lang="en-US" sz="4400" i="1">
                            <a:effectLst/>
                            <a:latin typeface="Cambria Math" panose="020405030504060302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4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𝜌</m:t>
                        </m:r>
                      </m:e>
                      <m:sub>
                        <m:r>
                          <a:rPr lang="en-US" sz="4400" i="1">
                            <a:effectLst/>
                            <a:latin typeface="Cambria Math" panose="02040503050406030204" pitchFamily="18" charset="0"/>
                            <a:ea typeface="Calibri" panose="020F0502020204030204" pitchFamily="34" charset="0"/>
                            <a:cs typeface="Times New Roman" panose="02020603050405020304" pitchFamily="18" charset="0"/>
                          </a:rPr>
                          <m:t>𝐶𝑙𝑒𝑎𝑛</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𝑆𝑅</m:t>
                    </m:r>
                    <m:d>
                      <m:dPr>
                        <m:ctrlPr>
                          <a:rPr lang="en-US" sz="4400" i="1">
                            <a:effectLst/>
                            <a:latin typeface="Cambria Math" panose="020405030504060302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𝑡</m:t>
                        </m:r>
                      </m:e>
                    </m:d>
                  </m:oMath>
                </a14:m>
                <a:r>
                  <a:rPr lang="en-US" sz="4400" dirty="0">
                    <a:latin typeface="Times New Roman" panose="02020603050405020304" pitchFamily="18" charset="0"/>
                    <a:cs typeface="Times New Roman" panose="02020603050405020304" pitchFamily="18" charset="0"/>
                  </a:rPr>
                  <a:t> </a:t>
                </a:r>
              </a:p>
              <a:p>
                <a:pPr algn="just"/>
                <a:r>
                  <a:rPr lang="en-US" sz="4400" dirty="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sz="4400" i="1" smtClean="0">
                            <a:effectLst/>
                            <a:latin typeface="Cambria Math" panose="020405030504060302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𝜌</m:t>
                        </m:r>
                      </m:e>
                      <m:sub>
                        <m:r>
                          <a:rPr lang="en-US" sz="4400" i="1">
                            <a:effectLst/>
                            <a:latin typeface="Cambria Math" panose="02040503050406030204" pitchFamily="18" charset="0"/>
                            <a:ea typeface="Calibri" panose="020F0502020204030204" pitchFamily="34" charset="0"/>
                            <a:cs typeface="Times New Roman" panose="02020603050405020304" pitchFamily="18" charset="0"/>
                          </a:rPr>
                          <m:t>𝐶𝑙𝑒𝑎𝑛</m:t>
                        </m:r>
                      </m:sub>
                    </m:sSub>
                  </m:oMath>
                </a14:m>
                <a:r>
                  <a:rPr lang="en-US" sz="4400" dirty="0">
                    <a:effectLst/>
                    <a:latin typeface="Times New Roman" panose="02020603050405020304" pitchFamily="18" charset="0"/>
                    <a:ea typeface="Calibri" panose="020F0502020204030204" pitchFamily="34" charset="0"/>
                  </a:rPr>
                  <a:t> is the clean mirror’s reflectivity (about 0.95). </a:t>
                </a:r>
                <a:r>
                  <a:rPr lang="en-US" sz="4400" dirty="0">
                    <a:latin typeface="Times New Roman" panose="02020603050405020304" pitchFamily="18" charset="0"/>
                    <a:cs typeface="Times New Roman" panose="02020603050405020304" pitchFamily="18" charset="0"/>
                  </a:rPr>
                  <a:t>The Soiling Rate (SR) expresses  the reduction in the mirror’s cleanliness with time. </a:t>
                </a:r>
                <a:endParaRPr lang="el-GR" sz="4400" dirty="0">
                  <a:latin typeface="Times New Roman" panose="02020603050405020304" pitchFamily="18" charset="0"/>
                  <a:cs typeface="Times New Roman" panose="02020603050405020304" pitchFamily="18" charset="0"/>
                </a:endParaRPr>
              </a:p>
            </p:txBody>
          </p:sp>
        </mc:Choice>
        <mc:Fallback xmlns="">
          <p:sp>
            <p:nvSpPr>
              <p:cNvPr id="70" name="TextBox 69">
                <a:extLst>
                  <a:ext uri="{FF2B5EF4-FFF2-40B4-BE49-F238E27FC236}">
                    <a16:creationId xmlns:a16="http://schemas.microsoft.com/office/drawing/2014/main" id="{17225A53-B6B8-18C2-4DDF-DC91AC2AB405}"/>
                  </a:ext>
                </a:extLst>
              </p:cNvPr>
              <p:cNvSpPr txBox="1">
                <a:spLocks noRot="1" noChangeAspect="1" noMove="1" noResize="1" noEditPoints="1" noAdjustHandles="1" noChangeArrowheads="1" noChangeShapeType="1" noTextEdit="1"/>
              </p:cNvSpPr>
              <p:nvPr/>
            </p:nvSpPr>
            <p:spPr>
              <a:xfrm>
                <a:off x="16034063" y="6621534"/>
                <a:ext cx="11738859" cy="8617744"/>
              </a:xfrm>
              <a:prstGeom prst="rect">
                <a:avLst/>
              </a:prstGeom>
              <a:blipFill>
                <a:blip r:embed="rId9"/>
                <a:stretch>
                  <a:fillRect l="-2077" r="-2129" b="-2475"/>
                </a:stretch>
              </a:blipFill>
            </p:spPr>
            <p:txBody>
              <a:bodyPr/>
              <a:lstStyle/>
              <a:p>
                <a:r>
                  <a:rPr lang="en-US">
                    <a:noFill/>
                  </a:rPr>
                  <a:t> </a:t>
                </a:r>
              </a:p>
            </p:txBody>
          </p:sp>
        </mc:Fallback>
      </mc:AlternateContent>
      <p:sp>
        <p:nvSpPr>
          <p:cNvPr id="73" name="Ορθογώνιο 72">
            <a:extLst>
              <a:ext uri="{FF2B5EF4-FFF2-40B4-BE49-F238E27FC236}">
                <a16:creationId xmlns:a16="http://schemas.microsoft.com/office/drawing/2014/main" id="{B59F1F90-3733-9A0D-C6DF-30D0447DAE9B}"/>
              </a:ext>
            </a:extLst>
          </p:cNvPr>
          <p:cNvSpPr/>
          <p:nvPr/>
        </p:nvSpPr>
        <p:spPr>
          <a:xfrm>
            <a:off x="15592435" y="6435408"/>
            <a:ext cx="12865920" cy="92407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Methodology</a:t>
            </a:r>
          </a:p>
        </p:txBody>
      </p:sp>
      <p:sp>
        <p:nvSpPr>
          <p:cNvPr id="16" name="Rectangle 15">
            <a:extLst>
              <a:ext uri="{FF2B5EF4-FFF2-40B4-BE49-F238E27FC236}">
                <a16:creationId xmlns:a16="http://schemas.microsoft.com/office/drawing/2014/main" id="{85B42D79-7371-2F2C-C73B-4D91F3077ABE}"/>
              </a:ext>
            </a:extLst>
          </p:cNvPr>
          <p:cNvSpPr/>
          <p:nvPr/>
        </p:nvSpPr>
        <p:spPr>
          <a:xfrm>
            <a:off x="15995128" y="16650365"/>
            <a:ext cx="11738859" cy="1081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Ø"/>
            </a:pPr>
            <a:r>
              <a:rPr lang="en-US" sz="4400" dirty="0">
                <a:solidFill>
                  <a:schemeClr val="tx1"/>
                </a:solidFill>
                <a:latin typeface="Times New Roman" panose="02020603050405020304" pitchFamily="18" charset="0"/>
                <a:cs typeface="Times New Roman" panose="02020603050405020304" pitchFamily="18" charset="0"/>
              </a:rPr>
              <a:t>Both models accurately captured the phasing and magnitude of reflectivity.</a:t>
            </a:r>
          </a:p>
          <a:p>
            <a:pPr marL="571500" indent="-571500" algn="just">
              <a:lnSpc>
                <a:spcPct val="40000"/>
              </a:lnSpc>
              <a:buFont typeface="Wingdings" panose="05000000000000000000" pitchFamily="2" charset="2"/>
              <a:buChar char="Ø"/>
            </a:pPr>
            <a:endParaRPr lang="en-US" sz="4400" dirty="0">
              <a:solidFill>
                <a:schemeClr val="tx1"/>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Ø"/>
            </a:pPr>
            <a:r>
              <a:rPr lang="en-US" sz="4400" dirty="0">
                <a:solidFill>
                  <a:schemeClr val="tx1"/>
                </a:solidFill>
                <a:latin typeface="Times New Roman" panose="02020603050405020304" pitchFamily="18" charset="0"/>
                <a:cs typeface="Times New Roman" panose="02020603050405020304" pitchFamily="18" charset="0"/>
              </a:rPr>
              <a:t>Sedimentation had the highest influence, while Brownian motion had the least among the soiling mechanisms.</a:t>
            </a:r>
          </a:p>
          <a:p>
            <a:pPr marL="571500" indent="-571500" algn="just">
              <a:lnSpc>
                <a:spcPct val="40000"/>
              </a:lnSpc>
              <a:buFont typeface="Wingdings" panose="05000000000000000000" pitchFamily="2" charset="2"/>
              <a:buChar char="Ø"/>
            </a:pPr>
            <a:endParaRPr lang="en-US" sz="4400" dirty="0">
              <a:solidFill>
                <a:schemeClr val="tx1"/>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Ø"/>
            </a:pPr>
            <a:r>
              <a:rPr lang="en-US" sz="4400" dirty="0">
                <a:solidFill>
                  <a:schemeClr val="tx1"/>
                </a:solidFill>
                <a:latin typeface="Times New Roman" panose="02020603050405020304" pitchFamily="18" charset="0"/>
                <a:cs typeface="Times New Roman" panose="02020603050405020304" pitchFamily="18" charset="0"/>
              </a:rPr>
              <a:t>The wider distribution of aerosols included in </a:t>
            </a:r>
            <a:r>
              <a:rPr lang="en-US" sz="4400" i="1" dirty="0">
                <a:solidFill>
                  <a:schemeClr val="tx1"/>
                </a:solidFill>
                <a:latin typeface="Times New Roman" panose="02020603050405020304" pitchFamily="18" charset="0"/>
                <a:cs typeface="Times New Roman" panose="02020603050405020304" pitchFamily="18" charset="0"/>
              </a:rPr>
              <a:t>Model 2 </a:t>
            </a:r>
            <a:r>
              <a:rPr lang="en-US" sz="4400" dirty="0">
                <a:solidFill>
                  <a:schemeClr val="tx1"/>
                </a:solidFill>
                <a:latin typeface="Times New Roman" panose="02020603050405020304" pitchFamily="18" charset="0"/>
                <a:cs typeface="Times New Roman" panose="02020603050405020304" pitchFamily="18" charset="0"/>
              </a:rPr>
              <a:t>and the corresponding deposition velocity of the coarse particles resulted in higher values for sedimentation and Brownian motion, while impaction had the same range between the two models since the wind is the dominant factor in this mechanism. Therefore, the coarser particles resulted in an increased influence of sedimentation and Brownian motion over </a:t>
            </a:r>
          </a:p>
        </p:txBody>
      </p:sp>
      <p:sp>
        <p:nvSpPr>
          <p:cNvPr id="19" name="Rectangle 18">
            <a:extLst>
              <a:ext uri="{FF2B5EF4-FFF2-40B4-BE49-F238E27FC236}">
                <a16:creationId xmlns:a16="http://schemas.microsoft.com/office/drawing/2014/main" id="{50B31CE5-386F-D00B-A2ED-496A2085E597}"/>
              </a:ext>
            </a:extLst>
          </p:cNvPr>
          <p:cNvSpPr/>
          <p:nvPr/>
        </p:nvSpPr>
        <p:spPr>
          <a:xfrm>
            <a:off x="16059747" y="26433300"/>
            <a:ext cx="35173675" cy="2800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solidFill>
                  <a:schemeClr val="tx1"/>
                </a:solidFill>
                <a:latin typeface="Times New Roman" panose="02020603050405020304" pitchFamily="18" charset="0"/>
                <a:cs typeface="Times New Roman" panose="02020603050405020304" pitchFamily="18" charset="0"/>
              </a:rPr>
              <a:t>In general, </a:t>
            </a:r>
            <a:r>
              <a:rPr lang="en-US" sz="4400" i="1" dirty="0">
                <a:solidFill>
                  <a:schemeClr val="tx1"/>
                </a:solidFill>
                <a:latin typeface="Times New Roman" panose="02020603050405020304" pitchFamily="18" charset="0"/>
                <a:cs typeface="Times New Roman" panose="02020603050405020304" pitchFamily="18" charset="0"/>
              </a:rPr>
              <a:t>Model 2 </a:t>
            </a:r>
            <a:r>
              <a:rPr lang="en-US" sz="4400" dirty="0">
                <a:solidFill>
                  <a:schemeClr val="tx1"/>
                </a:solidFill>
                <a:latin typeface="Times New Roman" panose="02020603050405020304" pitchFamily="18" charset="0"/>
                <a:cs typeface="Times New Roman" panose="02020603050405020304" pitchFamily="18" charset="0"/>
              </a:rPr>
              <a:t>is more efficient than </a:t>
            </a:r>
            <a:r>
              <a:rPr lang="en-US" sz="4400" i="1" dirty="0">
                <a:solidFill>
                  <a:schemeClr val="tx1"/>
                </a:solidFill>
                <a:latin typeface="Times New Roman" panose="02020603050405020304" pitchFamily="18" charset="0"/>
                <a:cs typeface="Times New Roman" panose="02020603050405020304" pitchFamily="18" charset="0"/>
              </a:rPr>
              <a:t>Model 1 </a:t>
            </a:r>
            <a:r>
              <a:rPr lang="en-US" sz="4400" dirty="0">
                <a:solidFill>
                  <a:schemeClr val="tx1"/>
                </a:solidFill>
                <a:latin typeface="Times New Roman" panose="02020603050405020304" pitchFamily="18" charset="0"/>
                <a:cs typeface="Times New Roman" panose="02020603050405020304" pitchFamily="18" charset="0"/>
              </a:rPr>
              <a:t>over data covering a wider range of atmospheric conditions (not shown). However, the process of calibrating the SFT with data covering various meteorological and atmospheric conditions is still ongoing.</a:t>
            </a:r>
          </a:p>
        </p:txBody>
      </p:sp>
      <p:sp>
        <p:nvSpPr>
          <p:cNvPr id="80" name="Ορθογώνιο 79">
            <a:extLst>
              <a:ext uri="{FF2B5EF4-FFF2-40B4-BE49-F238E27FC236}">
                <a16:creationId xmlns:a16="http://schemas.microsoft.com/office/drawing/2014/main" id="{2821F5E1-740F-E5CB-7492-A80F6FC970D1}"/>
              </a:ext>
            </a:extLst>
          </p:cNvPr>
          <p:cNvSpPr/>
          <p:nvPr/>
        </p:nvSpPr>
        <p:spPr>
          <a:xfrm>
            <a:off x="28442199" y="6440393"/>
            <a:ext cx="22764201" cy="91909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Model 1</a:t>
            </a:r>
            <a:endParaRPr lang="en-US" sz="4000" b="1" dirty="0">
              <a:solidFill>
                <a:schemeClr val="tx1"/>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70066330-2683-5D74-3E35-952CE299A723}"/>
              </a:ext>
            </a:extLst>
          </p:cNvPr>
          <p:cNvCxnSpPr>
            <a:cxnSpLocks/>
          </p:cNvCxnSpPr>
          <p:nvPr/>
        </p:nvCxnSpPr>
        <p:spPr>
          <a:xfrm>
            <a:off x="15581516" y="7706830"/>
            <a:ext cx="20909" cy="22270719"/>
          </a:xfrm>
          <a:prstGeom prst="line">
            <a:avLst/>
          </a:prstGeom>
          <a:ln w="127000">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8" name="Table 38">
            <a:extLst>
              <a:ext uri="{FF2B5EF4-FFF2-40B4-BE49-F238E27FC236}">
                <a16:creationId xmlns:a16="http://schemas.microsoft.com/office/drawing/2014/main" id="{AC77C382-BC76-CA3B-5FCD-77E899FF375C}"/>
              </a:ext>
            </a:extLst>
          </p:cNvPr>
          <p:cNvGraphicFramePr>
            <a:graphicFrameLocks noGrp="1"/>
          </p:cNvGraphicFramePr>
          <p:nvPr>
            <p:extLst>
              <p:ext uri="{D42A27DB-BD31-4B8C-83A1-F6EECF244321}">
                <p14:modId xmlns:p14="http://schemas.microsoft.com/office/powerpoint/2010/main" val="4273572965"/>
              </p:ext>
            </p:extLst>
          </p:nvPr>
        </p:nvGraphicFramePr>
        <p:xfrm>
          <a:off x="-1" y="15857367"/>
          <a:ext cx="28386532" cy="1138793"/>
        </p:xfrm>
        <a:graphic>
          <a:graphicData uri="http://schemas.openxmlformats.org/drawingml/2006/table">
            <a:tbl>
              <a:tblPr firstRow="1" bandRow="1">
                <a:tableStyleId>{21E4AEA4-8DFA-4A89-87EB-49C32662AFE0}</a:tableStyleId>
              </a:tblPr>
              <a:tblGrid>
                <a:gridCol w="15465288">
                  <a:extLst>
                    <a:ext uri="{9D8B030D-6E8A-4147-A177-3AD203B41FA5}">
                      <a16:colId xmlns:a16="http://schemas.microsoft.com/office/drawing/2014/main" val="931537251"/>
                    </a:ext>
                  </a:extLst>
                </a:gridCol>
                <a:gridCol w="12921244">
                  <a:extLst>
                    <a:ext uri="{9D8B030D-6E8A-4147-A177-3AD203B41FA5}">
                      <a16:colId xmlns:a16="http://schemas.microsoft.com/office/drawing/2014/main" val="2111807985"/>
                    </a:ext>
                  </a:extLst>
                </a:gridCol>
              </a:tblGrid>
              <a:tr h="1138793">
                <a:tc>
                  <a:txBody>
                    <a:bodyPr/>
                    <a:lstStyle/>
                    <a:p>
                      <a:pPr marL="0" algn="ctr" defTabSz="457200" rtl="0" eaLnBrk="1" latinLnBrk="0" hangingPunct="1"/>
                      <a:r>
                        <a:rPr lang="en-US" sz="4800" b="1" kern="1200" dirty="0">
                          <a:solidFill>
                            <a:schemeClr val="tx1"/>
                          </a:solidFill>
                          <a:latin typeface="Times New Roman" panose="02020603050405020304" pitchFamily="18" charset="0"/>
                          <a:ea typeface="+mn-ea"/>
                          <a:cs typeface="Times New Roman" panose="02020603050405020304" pitchFamily="18" charset="0"/>
                        </a:rPr>
                        <a:t>Data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3840480" rtl="0" eaLnBrk="1" fontAlgn="auto" latinLnBrk="0" hangingPunct="1">
                        <a:lnSpc>
                          <a:spcPct val="100000"/>
                        </a:lnSpc>
                        <a:spcBef>
                          <a:spcPts val="0"/>
                        </a:spcBef>
                        <a:spcAft>
                          <a:spcPts val="0"/>
                        </a:spcAft>
                        <a:buClrTx/>
                        <a:buSzTx/>
                        <a:buFontTx/>
                        <a:buNone/>
                        <a:tabLst/>
                        <a:defRPr/>
                      </a:pPr>
                      <a:r>
                        <a:rPr lang="en-US" sz="4800" b="1" kern="1200" dirty="0">
                          <a:solidFill>
                            <a:schemeClr val="tx1"/>
                          </a:solidFill>
                          <a:latin typeface="Times New Roman" panose="02020603050405020304" pitchFamily="18" charset="0"/>
                          <a:ea typeface="+mn-ea"/>
                          <a:cs typeface="Times New Roman" panose="02020603050405020304" pitchFamily="18" charset="0"/>
                        </a:rPr>
                        <a:t>Results and discussion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442625843"/>
                  </a:ext>
                </a:extLst>
              </a:tr>
            </a:tbl>
          </a:graphicData>
        </a:graphic>
      </p:graphicFrame>
      <p:pic>
        <p:nvPicPr>
          <p:cNvPr id="5" name="Picture 4" descr="Chart, histogram&#10;&#10;Description automatically generated">
            <a:extLst>
              <a:ext uri="{FF2B5EF4-FFF2-40B4-BE49-F238E27FC236}">
                <a16:creationId xmlns:a16="http://schemas.microsoft.com/office/drawing/2014/main" id="{A5370D0D-E89D-A550-648C-A6F5A55035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63845" y="7369137"/>
            <a:ext cx="11118678" cy="8496000"/>
          </a:xfrm>
          <a:prstGeom prst="rect">
            <a:avLst/>
          </a:prstGeom>
        </p:spPr>
      </p:pic>
      <p:pic>
        <p:nvPicPr>
          <p:cNvPr id="8" name="Picture 7" descr="Chart, line chart&#10;&#10;Description automatically generated">
            <a:extLst>
              <a:ext uri="{FF2B5EF4-FFF2-40B4-BE49-F238E27FC236}">
                <a16:creationId xmlns:a16="http://schemas.microsoft.com/office/drawing/2014/main" id="{57F57BEC-57EA-E6F6-53C4-C862D86396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087722" y="7369137"/>
            <a:ext cx="11118678" cy="8496000"/>
          </a:xfrm>
          <a:prstGeom prst="rect">
            <a:avLst/>
          </a:prstGeom>
        </p:spPr>
      </p:pic>
      <p:pic>
        <p:nvPicPr>
          <p:cNvPr id="14" name="Picture 13">
            <a:extLst>
              <a:ext uri="{FF2B5EF4-FFF2-40B4-BE49-F238E27FC236}">
                <a16:creationId xmlns:a16="http://schemas.microsoft.com/office/drawing/2014/main" id="{4B240B43-9434-DC79-C555-B79DA128A5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963846" y="16998043"/>
            <a:ext cx="11118678" cy="8496000"/>
          </a:xfrm>
          <a:prstGeom prst="rect">
            <a:avLst/>
          </a:prstGeom>
        </p:spPr>
      </p:pic>
      <p:pic>
        <p:nvPicPr>
          <p:cNvPr id="20" name="Picture 19" descr="Chart, line chart&#10;&#10;Description automatically generated">
            <a:extLst>
              <a:ext uri="{FF2B5EF4-FFF2-40B4-BE49-F238E27FC236}">
                <a16:creationId xmlns:a16="http://schemas.microsoft.com/office/drawing/2014/main" id="{25CAA0A4-EC63-46E0-4C28-AB426BDBBA7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113924" y="16998043"/>
            <a:ext cx="11118678" cy="8496000"/>
          </a:xfrm>
          <a:prstGeom prst="rect">
            <a:avLst/>
          </a:prstGeom>
        </p:spPr>
      </p:pic>
      <p:graphicFrame>
        <p:nvGraphicFramePr>
          <p:cNvPr id="28" name="Table 28">
            <a:extLst>
              <a:ext uri="{FF2B5EF4-FFF2-40B4-BE49-F238E27FC236}">
                <a16:creationId xmlns:a16="http://schemas.microsoft.com/office/drawing/2014/main" id="{E72F8488-EA2F-9D32-BE00-4FFB9BB92C42}"/>
              </a:ext>
            </a:extLst>
          </p:cNvPr>
          <p:cNvGraphicFramePr>
            <a:graphicFrameLocks noGrp="1"/>
          </p:cNvGraphicFramePr>
          <p:nvPr>
            <p:extLst>
              <p:ext uri="{D42A27DB-BD31-4B8C-83A1-F6EECF244321}">
                <p14:modId xmlns:p14="http://schemas.microsoft.com/office/powerpoint/2010/main" val="1860477807"/>
              </p:ext>
            </p:extLst>
          </p:nvPr>
        </p:nvGraphicFramePr>
        <p:xfrm>
          <a:off x="2436884" y="28925457"/>
          <a:ext cx="48769516" cy="3115056"/>
        </p:xfrm>
        <a:graphic>
          <a:graphicData uri="http://schemas.openxmlformats.org/drawingml/2006/table">
            <a:tbl>
              <a:tblPr firstRow="1" bandRow="1">
                <a:tableStyleId>{5C22544A-7EE6-4342-B048-85BDC9FD1C3A}</a:tableStyleId>
              </a:tblPr>
              <a:tblGrid>
                <a:gridCol w="24384758">
                  <a:extLst>
                    <a:ext uri="{9D8B030D-6E8A-4147-A177-3AD203B41FA5}">
                      <a16:colId xmlns:a16="http://schemas.microsoft.com/office/drawing/2014/main" val="1653420039"/>
                    </a:ext>
                  </a:extLst>
                </a:gridCol>
                <a:gridCol w="24384758">
                  <a:extLst>
                    <a:ext uri="{9D8B030D-6E8A-4147-A177-3AD203B41FA5}">
                      <a16:colId xmlns:a16="http://schemas.microsoft.com/office/drawing/2014/main" val="2083851612"/>
                    </a:ext>
                  </a:extLst>
                </a:gridCol>
              </a:tblGrid>
              <a:tr h="370840">
                <a:tc>
                  <a:txBody>
                    <a:bodyPr/>
                    <a:lstStyle/>
                    <a:p>
                      <a:pPr algn="ctr"/>
                      <a:r>
                        <a:rPr lang="en-US" sz="3200" b="1" dirty="0">
                          <a:solidFill>
                            <a:sysClr val="windowText" lastClr="000000"/>
                          </a:solidFill>
                          <a:latin typeface="Times New Roman" panose="02020603050405020304" pitchFamily="18" charset="0"/>
                          <a:cs typeface="Times New Roman" panose="02020603050405020304" pitchFamily="18" charset="0"/>
                        </a:rPr>
                        <a:t>Acknowledgements</a:t>
                      </a:r>
                    </a:p>
                    <a:p>
                      <a:pPr algn="just"/>
                      <a:r>
                        <a:rPr lang="en-US" sz="3200" b="0" dirty="0">
                          <a:solidFill>
                            <a:sysClr val="windowText" lastClr="000000"/>
                          </a:solidFill>
                          <a:latin typeface="Times New Roman" panose="02020603050405020304" pitchFamily="18" charset="0"/>
                          <a:cs typeface="Times New Roman" panose="02020603050405020304" pitchFamily="18" charset="0"/>
                        </a:rPr>
                        <a:t>Smart Solar System (S3) project is supported under the umbrella of SOLAR-ERA.NET </a:t>
                      </a:r>
                      <a:r>
                        <a:rPr lang="en-US" sz="3200" b="0" dirty="0" err="1">
                          <a:solidFill>
                            <a:sysClr val="windowText" lastClr="000000"/>
                          </a:solidFill>
                          <a:latin typeface="Times New Roman" panose="02020603050405020304" pitchFamily="18" charset="0"/>
                          <a:cs typeface="Times New Roman" panose="02020603050405020304" pitchFamily="18" charset="0"/>
                        </a:rPr>
                        <a:t>Cofund</a:t>
                      </a:r>
                      <a:r>
                        <a:rPr lang="en-US" sz="3200" b="0" dirty="0">
                          <a:solidFill>
                            <a:sysClr val="windowText" lastClr="000000"/>
                          </a:solidFill>
                          <a:latin typeface="Times New Roman" panose="02020603050405020304" pitchFamily="18" charset="0"/>
                          <a:cs typeface="Times New Roman" panose="02020603050405020304" pitchFamily="18" charset="0"/>
                        </a:rPr>
                        <a:t> by </a:t>
                      </a:r>
                      <a:r>
                        <a:rPr lang="en-US" sz="3200" b="0" dirty="0" err="1">
                          <a:solidFill>
                            <a:sysClr val="windowText" lastClr="000000"/>
                          </a:solidFill>
                          <a:latin typeface="Times New Roman" panose="02020603050405020304" pitchFamily="18" charset="0"/>
                          <a:cs typeface="Times New Roman" panose="02020603050405020304" pitchFamily="18" charset="0"/>
                        </a:rPr>
                        <a:t>Projektträger</a:t>
                      </a:r>
                      <a:r>
                        <a:rPr lang="en-US" sz="3200" b="0" dirty="0">
                          <a:solidFill>
                            <a:sysClr val="windowText" lastClr="000000"/>
                          </a:solidFill>
                          <a:latin typeface="Times New Roman" panose="02020603050405020304" pitchFamily="18" charset="0"/>
                          <a:cs typeface="Times New Roman" panose="02020603050405020304" pitchFamily="18" charset="0"/>
                        </a:rPr>
                        <a:t> </a:t>
                      </a:r>
                      <a:r>
                        <a:rPr lang="en-US" sz="3200" b="0" dirty="0" err="1">
                          <a:solidFill>
                            <a:sysClr val="windowText" lastClr="000000"/>
                          </a:solidFill>
                          <a:latin typeface="Times New Roman" panose="02020603050405020304" pitchFamily="18" charset="0"/>
                          <a:cs typeface="Times New Roman" panose="02020603050405020304" pitchFamily="18" charset="0"/>
                        </a:rPr>
                        <a:t>Jülich</a:t>
                      </a:r>
                      <a:r>
                        <a:rPr lang="en-US" sz="3200" b="0" dirty="0">
                          <a:solidFill>
                            <a:sysClr val="windowText" lastClr="000000"/>
                          </a:solidFill>
                          <a:latin typeface="Times New Roman" panose="02020603050405020304" pitchFamily="18" charset="0"/>
                          <a:cs typeface="Times New Roman" panose="02020603050405020304" pitchFamily="18" charset="0"/>
                        </a:rPr>
                        <a:t> – </a:t>
                      </a:r>
                      <a:r>
                        <a:rPr lang="en-US" sz="3200" b="0" dirty="0" err="1">
                          <a:solidFill>
                            <a:sysClr val="windowText" lastClr="000000"/>
                          </a:solidFill>
                          <a:latin typeface="Times New Roman" panose="02020603050405020304" pitchFamily="18" charset="0"/>
                          <a:cs typeface="Times New Roman" panose="02020603050405020304" pitchFamily="18" charset="0"/>
                        </a:rPr>
                        <a:t>Forschungszentrum</a:t>
                      </a:r>
                      <a:r>
                        <a:rPr lang="en-US" sz="3200" b="0" dirty="0">
                          <a:solidFill>
                            <a:sysClr val="windowText" lastClr="000000"/>
                          </a:solidFill>
                          <a:latin typeface="Times New Roman" panose="02020603050405020304" pitchFamily="18" charset="0"/>
                          <a:cs typeface="Times New Roman" panose="02020603050405020304" pitchFamily="18" charset="0"/>
                        </a:rPr>
                        <a:t> </a:t>
                      </a:r>
                      <a:r>
                        <a:rPr lang="en-US" sz="3200" b="0" dirty="0" err="1">
                          <a:solidFill>
                            <a:sysClr val="windowText" lastClr="000000"/>
                          </a:solidFill>
                          <a:latin typeface="Times New Roman" panose="02020603050405020304" pitchFamily="18" charset="0"/>
                          <a:cs typeface="Times New Roman" panose="02020603050405020304" pitchFamily="18" charset="0"/>
                        </a:rPr>
                        <a:t>Jülich</a:t>
                      </a:r>
                      <a:r>
                        <a:rPr lang="en-US" sz="3200" b="0" dirty="0">
                          <a:solidFill>
                            <a:sysClr val="windowText" lastClr="000000"/>
                          </a:solidFill>
                          <a:latin typeface="Times New Roman" panose="02020603050405020304" pitchFamily="18" charset="0"/>
                          <a:cs typeface="Times New Roman" panose="02020603050405020304" pitchFamily="18" charset="0"/>
                        </a:rPr>
                        <a:t> GmbH – </a:t>
                      </a:r>
                      <a:r>
                        <a:rPr lang="en-US" sz="3200" b="0" dirty="0" err="1">
                          <a:solidFill>
                            <a:sysClr val="windowText" lastClr="000000"/>
                          </a:solidFill>
                          <a:latin typeface="Times New Roman" panose="02020603050405020304" pitchFamily="18" charset="0"/>
                          <a:cs typeface="Times New Roman" panose="02020603050405020304" pitchFamily="18" charset="0"/>
                        </a:rPr>
                        <a:t>Energie-Technologie-Nachhaltigkeit</a:t>
                      </a:r>
                      <a:r>
                        <a:rPr lang="en-US" sz="3200" b="0" dirty="0">
                          <a:solidFill>
                            <a:sysClr val="windowText" lastClr="000000"/>
                          </a:solidFill>
                          <a:latin typeface="Times New Roman" panose="02020603050405020304" pitchFamily="18" charset="0"/>
                          <a:cs typeface="Times New Roman" panose="02020603050405020304" pitchFamily="18" charset="0"/>
                        </a:rPr>
                        <a:t> (ETN 1) and General Secretariat of Research and Innovation (GSRI). SOLAR-ERA.NET is supported by the European Commission within the EU Framework </a:t>
                      </a:r>
                      <a:r>
                        <a:rPr lang="en-US" sz="3200" b="0" dirty="0" err="1">
                          <a:solidFill>
                            <a:sysClr val="windowText" lastClr="000000"/>
                          </a:solidFill>
                          <a:latin typeface="Times New Roman" panose="02020603050405020304" pitchFamily="18" charset="0"/>
                          <a:cs typeface="Times New Roman" panose="02020603050405020304" pitchFamily="18" charset="0"/>
                        </a:rPr>
                        <a:t>Programme</a:t>
                      </a:r>
                      <a:r>
                        <a:rPr lang="en-US" sz="3200" b="0" dirty="0">
                          <a:solidFill>
                            <a:sysClr val="windowText" lastClr="000000"/>
                          </a:solidFill>
                          <a:latin typeface="Times New Roman" panose="02020603050405020304" pitchFamily="18" charset="0"/>
                          <a:cs typeface="Times New Roman" panose="02020603050405020304" pitchFamily="18" charset="0"/>
                        </a:rPr>
                        <a:t> for Research and Innovation HORIZON 2020 (</a:t>
                      </a:r>
                      <a:r>
                        <a:rPr lang="en-US" sz="3200" b="0" dirty="0" err="1">
                          <a:solidFill>
                            <a:sysClr val="windowText" lastClr="000000"/>
                          </a:solidFill>
                          <a:latin typeface="Times New Roman" panose="02020603050405020304" pitchFamily="18" charset="0"/>
                          <a:cs typeface="Times New Roman" panose="02020603050405020304" pitchFamily="18" charset="0"/>
                        </a:rPr>
                        <a:t>Cofund</a:t>
                      </a:r>
                      <a:r>
                        <a:rPr lang="en-US" sz="3200" b="0" dirty="0">
                          <a:solidFill>
                            <a:sysClr val="windowText" lastClr="000000"/>
                          </a:solidFill>
                          <a:latin typeface="Times New Roman" panose="02020603050405020304" pitchFamily="18" charset="0"/>
                          <a:cs typeface="Times New Roman" panose="02020603050405020304" pitchFamily="18" charset="0"/>
                        </a:rPr>
                        <a:t> ERA-NET Action, N° 691664).</a:t>
                      </a:r>
                    </a:p>
                  </a:txBody>
                  <a:tcPr anchor="ctr">
                    <a:solidFill>
                      <a:schemeClr val="accent2">
                        <a:lumMod val="60000"/>
                        <a:lumOff val="40000"/>
                      </a:schemeClr>
                    </a:solidFill>
                  </a:tcPr>
                </a:tc>
                <a:tc>
                  <a:txBody>
                    <a:bodyPr/>
                    <a:lstStyle/>
                    <a:p>
                      <a:pPr algn="ctr"/>
                      <a:r>
                        <a:rPr lang="en-US" sz="3200" b="1" dirty="0">
                          <a:solidFill>
                            <a:sysClr val="windowText" lastClr="000000"/>
                          </a:solidFill>
                          <a:latin typeface="Times New Roman" panose="02020603050405020304" pitchFamily="18" charset="0"/>
                          <a:cs typeface="Times New Roman" panose="02020603050405020304" pitchFamily="18" charset="0"/>
                        </a:rPr>
                        <a:t>References</a:t>
                      </a:r>
                    </a:p>
                    <a:p>
                      <a:r>
                        <a:rPr lang="en-US" sz="3200" b="0" dirty="0">
                          <a:solidFill>
                            <a:sysClr val="windowText" lastClr="000000"/>
                          </a:solidFill>
                          <a:latin typeface="Times New Roman" panose="02020603050405020304" pitchFamily="18" charset="0"/>
                          <a:cs typeface="Times New Roman" panose="02020603050405020304" pitchFamily="18" charset="0"/>
                        </a:rPr>
                        <a:t>[1] P. K. </a:t>
                      </a:r>
                      <a:r>
                        <a:rPr lang="en-US" sz="3200" b="0" dirty="0" err="1">
                          <a:solidFill>
                            <a:sysClr val="windowText" lastClr="000000"/>
                          </a:solidFill>
                          <a:latin typeface="Times New Roman" panose="02020603050405020304" pitchFamily="18" charset="0"/>
                          <a:cs typeface="Times New Roman" panose="02020603050405020304" pitchFamily="18" charset="0"/>
                        </a:rPr>
                        <a:t>Ktistis</a:t>
                      </a:r>
                      <a:r>
                        <a:rPr lang="en-US" sz="3200" b="0" dirty="0">
                          <a:solidFill>
                            <a:sysClr val="windowText" lastClr="000000"/>
                          </a:solidFill>
                          <a:latin typeface="Times New Roman" panose="02020603050405020304" pitchFamily="18" charset="0"/>
                          <a:cs typeface="Times New Roman" panose="02020603050405020304" pitchFamily="18" charset="0"/>
                        </a:rPr>
                        <a:t>, R. A. </a:t>
                      </a:r>
                      <a:r>
                        <a:rPr lang="en-US" sz="3200" b="0" dirty="0" err="1">
                          <a:solidFill>
                            <a:sysClr val="windowText" lastClr="000000"/>
                          </a:solidFill>
                          <a:latin typeface="Times New Roman" panose="02020603050405020304" pitchFamily="18" charset="0"/>
                          <a:cs typeface="Times New Roman" panose="02020603050405020304" pitchFamily="18" charset="0"/>
                        </a:rPr>
                        <a:t>Agathokleous</a:t>
                      </a:r>
                      <a:r>
                        <a:rPr lang="en-US" sz="3200" b="0" dirty="0">
                          <a:solidFill>
                            <a:sysClr val="windowText" lastClr="000000"/>
                          </a:solidFill>
                          <a:latin typeface="Times New Roman" panose="02020603050405020304" pitchFamily="18" charset="0"/>
                          <a:cs typeface="Times New Roman" panose="02020603050405020304" pitchFamily="18" charset="0"/>
                        </a:rPr>
                        <a:t>, and S. A. </a:t>
                      </a:r>
                      <a:r>
                        <a:rPr lang="en-US" sz="3200" b="0" dirty="0" err="1">
                          <a:solidFill>
                            <a:sysClr val="windowText" lastClr="000000"/>
                          </a:solidFill>
                          <a:latin typeface="Times New Roman" panose="02020603050405020304" pitchFamily="18" charset="0"/>
                          <a:cs typeface="Times New Roman" panose="02020603050405020304" pitchFamily="18" charset="0"/>
                        </a:rPr>
                        <a:t>Kalogirou</a:t>
                      </a:r>
                      <a:r>
                        <a:rPr lang="en-US" sz="3200" b="0" dirty="0">
                          <a:solidFill>
                            <a:sysClr val="windowText" lastClr="000000"/>
                          </a:solidFill>
                          <a:latin typeface="Times New Roman" panose="02020603050405020304" pitchFamily="18" charset="0"/>
                          <a:cs typeface="Times New Roman" panose="02020603050405020304" pitchFamily="18" charset="0"/>
                        </a:rPr>
                        <a:t>, “Experimental performance of a parabolic trough collector system for an industrial process heat application,” Energy, vol. 215, p. 119288, Jan. 2021, </a:t>
                      </a:r>
                      <a:r>
                        <a:rPr lang="en-US" sz="3200" b="0" dirty="0" err="1">
                          <a:solidFill>
                            <a:sysClr val="windowText" lastClr="000000"/>
                          </a:solidFill>
                          <a:latin typeface="Times New Roman" panose="02020603050405020304" pitchFamily="18" charset="0"/>
                          <a:cs typeface="Times New Roman" panose="02020603050405020304" pitchFamily="18" charset="0"/>
                        </a:rPr>
                        <a:t>doi</a:t>
                      </a:r>
                      <a:r>
                        <a:rPr lang="en-US" sz="3200" b="0" dirty="0">
                          <a:solidFill>
                            <a:sysClr val="windowText" lastClr="000000"/>
                          </a:solidFill>
                          <a:latin typeface="Times New Roman" panose="02020603050405020304" pitchFamily="18" charset="0"/>
                          <a:cs typeface="Times New Roman" panose="02020603050405020304" pitchFamily="18" charset="0"/>
                        </a:rPr>
                        <a:t>: 10.1016/j.energy.2020.119288.</a:t>
                      </a:r>
                    </a:p>
                    <a:p>
                      <a:pPr>
                        <a:lnSpc>
                          <a:spcPct val="20000"/>
                        </a:lnSpc>
                      </a:pPr>
                      <a:endParaRPr lang="en-US" sz="3200" b="0" dirty="0">
                        <a:solidFill>
                          <a:sysClr val="windowText" lastClr="000000"/>
                        </a:solidFill>
                        <a:latin typeface="Times New Roman" panose="02020603050405020304" pitchFamily="18" charset="0"/>
                        <a:cs typeface="Times New Roman" panose="02020603050405020304" pitchFamily="18" charset="0"/>
                      </a:endParaRPr>
                    </a:p>
                    <a:p>
                      <a:r>
                        <a:rPr lang="en-US" sz="3200" b="0" dirty="0">
                          <a:solidFill>
                            <a:sysClr val="windowText" lastClr="000000"/>
                          </a:solidFill>
                          <a:latin typeface="Times New Roman" panose="02020603050405020304" pitchFamily="18" charset="0"/>
                          <a:cs typeface="Times New Roman" panose="02020603050405020304" pitchFamily="18" charset="0"/>
                        </a:rPr>
                        <a:t>[2] Athanasios Voukelatos, </a:t>
                      </a:r>
                      <a:r>
                        <a:rPr lang="en-US" sz="3200" b="0" dirty="0" err="1">
                          <a:solidFill>
                            <a:sysClr val="windowText" lastClr="000000"/>
                          </a:solidFill>
                          <a:latin typeface="Times New Roman" panose="02020603050405020304" pitchFamily="18" charset="0"/>
                          <a:cs typeface="Times New Roman" panose="02020603050405020304" pitchFamily="18" charset="0"/>
                        </a:rPr>
                        <a:t>Aggeliki</a:t>
                      </a:r>
                      <a:r>
                        <a:rPr lang="en-US" sz="3200" b="0" dirty="0">
                          <a:solidFill>
                            <a:sysClr val="windowText" lastClr="000000"/>
                          </a:solidFill>
                          <a:latin typeface="Times New Roman" panose="02020603050405020304" pitchFamily="18" charset="0"/>
                          <a:cs typeface="Times New Roman" panose="02020603050405020304" pitchFamily="18" charset="0"/>
                        </a:rPr>
                        <a:t> </a:t>
                      </a:r>
                      <a:r>
                        <a:rPr lang="en-US" sz="3200" b="0" dirty="0" err="1">
                          <a:solidFill>
                            <a:sysClr val="windowText" lastClr="000000"/>
                          </a:solidFill>
                          <a:latin typeface="Times New Roman" panose="02020603050405020304" pitchFamily="18" charset="0"/>
                          <a:cs typeface="Times New Roman" panose="02020603050405020304" pitchFamily="18" charset="0"/>
                        </a:rPr>
                        <a:t>Anastasiou</a:t>
                      </a:r>
                      <a:r>
                        <a:rPr lang="en-US" sz="3200" b="0" dirty="0">
                          <a:solidFill>
                            <a:sysClr val="windowText" lastClr="000000"/>
                          </a:solidFill>
                          <a:latin typeface="Times New Roman" panose="02020603050405020304" pitchFamily="18" charset="0"/>
                          <a:cs typeface="Times New Roman" panose="02020603050405020304" pitchFamily="18" charset="0"/>
                        </a:rPr>
                        <a:t>, Johannes Christoph Sattler, Spiros </a:t>
                      </a:r>
                      <a:r>
                        <a:rPr lang="en-US" sz="3200" b="0" dirty="0" err="1">
                          <a:solidFill>
                            <a:sysClr val="windowText" lastClr="000000"/>
                          </a:solidFill>
                          <a:latin typeface="Times New Roman" panose="02020603050405020304" pitchFamily="18" charset="0"/>
                          <a:cs typeface="Times New Roman" panose="02020603050405020304" pitchFamily="18" charset="0"/>
                        </a:rPr>
                        <a:t>Alexopoulos</a:t>
                      </a:r>
                      <a:r>
                        <a:rPr lang="en-US" sz="3200" b="0" dirty="0">
                          <a:solidFill>
                            <a:sysClr val="windowText" lastClr="000000"/>
                          </a:solidFill>
                          <a:latin typeface="Times New Roman" panose="02020603050405020304" pitchFamily="18" charset="0"/>
                          <a:cs typeface="Times New Roman" panose="02020603050405020304" pitchFamily="18" charset="0"/>
                        </a:rPr>
                        <a:t>, Siddharth Dutta, </a:t>
                      </a:r>
                      <a:r>
                        <a:rPr lang="en-US" sz="3200" b="0" dirty="0" err="1">
                          <a:solidFill>
                            <a:sysClr val="windowText" lastClr="000000"/>
                          </a:solidFill>
                          <a:latin typeface="Times New Roman" panose="02020603050405020304" pitchFamily="18" charset="0"/>
                          <a:cs typeface="Times New Roman" panose="02020603050405020304" pitchFamily="18" charset="0"/>
                        </a:rPr>
                        <a:t>Ioannis</a:t>
                      </a:r>
                      <a:r>
                        <a:rPr lang="en-US" sz="3200" b="0" dirty="0">
                          <a:solidFill>
                            <a:sysClr val="windowText" lastClr="000000"/>
                          </a:solidFill>
                          <a:latin typeface="Times New Roman" panose="02020603050405020304" pitchFamily="18" charset="0"/>
                          <a:cs typeface="Times New Roman" panose="02020603050405020304" pitchFamily="18" charset="0"/>
                        </a:rPr>
                        <a:t> </a:t>
                      </a:r>
                      <a:r>
                        <a:rPr lang="en-US" sz="3200" b="0" dirty="0" err="1">
                          <a:solidFill>
                            <a:sysClr val="windowText" lastClr="000000"/>
                          </a:solidFill>
                          <a:latin typeface="Times New Roman" panose="02020603050405020304" pitchFamily="18" charset="0"/>
                          <a:cs typeface="Times New Roman" panose="02020603050405020304" pitchFamily="18" charset="0"/>
                        </a:rPr>
                        <a:t>Kioutsioukis</a:t>
                      </a:r>
                      <a:r>
                        <a:rPr lang="en-US" sz="3200" b="0" dirty="0">
                          <a:solidFill>
                            <a:sysClr val="windowText" lastClr="000000"/>
                          </a:solidFill>
                          <a:latin typeface="Times New Roman" panose="02020603050405020304" pitchFamily="18" charset="0"/>
                          <a:cs typeface="Times New Roman" panose="02020603050405020304" pitchFamily="18" charset="0"/>
                        </a:rPr>
                        <a:t>. Design and Implementation of a Soiling Forecasting Tool for Parabolic Through Collector Mirrors, 28</a:t>
                      </a:r>
                      <a:r>
                        <a:rPr lang="en-US" sz="3200" b="0" baseline="30000" dirty="0">
                          <a:solidFill>
                            <a:sysClr val="windowText" lastClr="000000"/>
                          </a:solidFill>
                          <a:latin typeface="Times New Roman" panose="02020603050405020304" pitchFamily="18" charset="0"/>
                          <a:cs typeface="Times New Roman" panose="02020603050405020304" pitchFamily="18" charset="0"/>
                        </a:rPr>
                        <a:t>th</a:t>
                      </a:r>
                      <a:r>
                        <a:rPr lang="en-US" sz="3200" b="0" dirty="0">
                          <a:solidFill>
                            <a:sysClr val="windowText" lastClr="000000"/>
                          </a:solidFill>
                          <a:latin typeface="Times New Roman" panose="02020603050405020304" pitchFamily="18" charset="0"/>
                          <a:cs typeface="Times New Roman" panose="02020603050405020304" pitchFamily="18" charset="0"/>
                        </a:rPr>
                        <a:t> SolarPACES Conference, Albuquerque, USA, September 27–30, 2022.</a:t>
                      </a:r>
                    </a:p>
                  </a:txBody>
                  <a:tcPr>
                    <a:solidFill>
                      <a:schemeClr val="accent2">
                        <a:lumMod val="60000"/>
                        <a:lumOff val="40000"/>
                      </a:schemeClr>
                    </a:solidFill>
                  </a:tcPr>
                </a:tc>
                <a:extLst>
                  <a:ext uri="{0D108BD9-81ED-4DB2-BD59-A6C34878D82A}">
                    <a16:rowId xmlns:a16="http://schemas.microsoft.com/office/drawing/2014/main" val="3420206566"/>
                  </a:ext>
                </a:extLst>
              </a:tr>
            </a:tbl>
          </a:graphicData>
        </a:graphic>
      </p:graphicFrame>
      <p:cxnSp>
        <p:nvCxnSpPr>
          <p:cNvPr id="42" name="Straight Connector 41">
            <a:extLst>
              <a:ext uri="{FF2B5EF4-FFF2-40B4-BE49-F238E27FC236}">
                <a16:creationId xmlns:a16="http://schemas.microsoft.com/office/drawing/2014/main" id="{9B562ACF-B880-2E08-A11D-9EC8E1315625}"/>
              </a:ext>
            </a:extLst>
          </p:cNvPr>
          <p:cNvCxnSpPr>
            <a:cxnSpLocks/>
          </p:cNvCxnSpPr>
          <p:nvPr/>
        </p:nvCxnSpPr>
        <p:spPr>
          <a:xfrm>
            <a:off x="28386530" y="25950467"/>
            <a:ext cx="22782273" cy="0"/>
          </a:xfrm>
          <a:prstGeom prst="line">
            <a:avLst/>
          </a:prstGeom>
          <a:ln w="136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D4E25E6-A65D-F4BD-EE1F-CD7891C67969}"/>
              </a:ext>
            </a:extLst>
          </p:cNvPr>
          <p:cNvSpPr txBox="1"/>
          <p:nvPr/>
        </p:nvSpPr>
        <p:spPr>
          <a:xfrm>
            <a:off x="26115756" y="26352000"/>
            <a:ext cx="12146479"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impaction in </a:t>
            </a:r>
            <a:r>
              <a:rPr lang="en-US" sz="4400" i="1" dirty="0">
                <a:latin typeface="Times New Roman" panose="02020603050405020304" pitchFamily="18" charset="0"/>
                <a:cs typeface="Times New Roman" panose="02020603050405020304" pitchFamily="18" charset="0"/>
              </a:rPr>
              <a:t>Model 2.</a:t>
            </a:r>
          </a:p>
        </p:txBody>
      </p:sp>
      <p:sp>
        <p:nvSpPr>
          <p:cNvPr id="57" name="Ορθογώνιο 56">
            <a:extLst>
              <a:ext uri="{FF2B5EF4-FFF2-40B4-BE49-F238E27FC236}">
                <a16:creationId xmlns:a16="http://schemas.microsoft.com/office/drawing/2014/main" id="{697817B3-1396-4013-5308-53011BC595BA}"/>
              </a:ext>
            </a:extLst>
          </p:cNvPr>
          <p:cNvSpPr/>
          <p:nvPr/>
        </p:nvSpPr>
        <p:spPr>
          <a:xfrm>
            <a:off x="0" y="6435408"/>
            <a:ext cx="15614340" cy="92407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Introduction</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79" name="Ορθογώνιο 78">
            <a:extLst>
              <a:ext uri="{FF2B5EF4-FFF2-40B4-BE49-F238E27FC236}">
                <a16:creationId xmlns:a16="http://schemas.microsoft.com/office/drawing/2014/main" id="{9EE89FDC-CAB2-8EE7-3030-0BCC533C1FE6}"/>
              </a:ext>
            </a:extLst>
          </p:cNvPr>
          <p:cNvSpPr/>
          <p:nvPr/>
        </p:nvSpPr>
        <p:spPr>
          <a:xfrm>
            <a:off x="28386530" y="15857367"/>
            <a:ext cx="22846071" cy="11387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Model 2</a:t>
            </a:r>
            <a:endParaRPr lang="en-US" sz="4000" b="1" dirty="0">
              <a:solidFill>
                <a:schemeClr val="tx1"/>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1CFCC40C-8A53-9DD0-A9E6-F684651BA836}"/>
              </a:ext>
            </a:extLst>
          </p:cNvPr>
          <p:cNvCxnSpPr>
            <a:cxnSpLocks/>
          </p:cNvCxnSpPr>
          <p:nvPr/>
        </p:nvCxnSpPr>
        <p:spPr>
          <a:xfrm>
            <a:off x="28417931" y="7309995"/>
            <a:ext cx="0" cy="18640472"/>
          </a:xfrm>
          <a:prstGeom prst="line">
            <a:avLst/>
          </a:prstGeom>
          <a:ln w="1365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510048"/>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4242</TotalTime>
  <Words>807</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Times New Roman</vt:lpstr>
      <vt:lpstr>Wingdings</vt:lpstr>
      <vt:lpstr>Θέμα του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Thanasis Boukelatos</dc:creator>
  <cp:lastModifiedBy>Thanasis Boukelatos</cp:lastModifiedBy>
  <cp:revision>1</cp:revision>
  <dcterms:created xsi:type="dcterms:W3CDTF">2023-04-04T15:02:14Z</dcterms:created>
  <dcterms:modified xsi:type="dcterms:W3CDTF">2023-04-26T08:54:37Z</dcterms:modified>
</cp:coreProperties>
</file>