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72" r:id="rId4"/>
    <p:sldId id="273" r:id="rId5"/>
    <p:sldId id="274" r:id="rId6"/>
    <p:sldId id="275" r:id="rId7"/>
    <p:sldId id="278" r:id="rId8"/>
    <p:sldId id="280" r:id="rId9"/>
    <p:sldId id="281" r:id="rId10"/>
    <p:sldId id="282" r:id="rId11"/>
    <p:sldId id="283" r:id="rId12"/>
    <p:sldId id="286" r:id="rId13"/>
    <p:sldId id="285" r:id="rId14"/>
  </p:sldIdLst>
  <p:sldSz cx="12192000" cy="6119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8" autoAdjust="0"/>
    <p:restoredTop sz="94394" autoAdjust="0"/>
  </p:normalViewPr>
  <p:slideViewPr>
    <p:cSldViewPr snapToGrid="0">
      <p:cViewPr>
        <p:scale>
          <a:sx n="50" d="100"/>
          <a:sy n="50" d="100"/>
        </p:scale>
        <p:origin x="3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ÚS GHERALD POZO TRELLES" userId="41ddb9d52900d74f" providerId="LiveId" clId="{3E97AA3D-674E-40DC-8B1C-59742D95294B}"/>
    <pc:docChg chg="undo custSel addSld delSld modSld">
      <pc:chgData name="JESÚS GHERALD POZO TRELLES" userId="41ddb9d52900d74f" providerId="LiveId" clId="{3E97AA3D-674E-40DC-8B1C-59742D95294B}" dt="2023-04-24T16:26:46.347" v="2019" actId="1076"/>
      <pc:docMkLst>
        <pc:docMk/>
      </pc:docMkLst>
      <pc:sldChg chg="addSp delSp modSp mod">
        <pc:chgData name="JESÚS GHERALD POZO TRELLES" userId="41ddb9d52900d74f" providerId="LiveId" clId="{3E97AA3D-674E-40DC-8B1C-59742D95294B}" dt="2023-04-19T19:25:13.232" v="185" actId="1038"/>
        <pc:sldMkLst>
          <pc:docMk/>
          <pc:sldMk cId="2107708279" sldId="256"/>
        </pc:sldMkLst>
        <pc:spChg chg="add mod">
          <ac:chgData name="JESÚS GHERALD POZO TRELLES" userId="41ddb9d52900d74f" providerId="LiveId" clId="{3E97AA3D-674E-40DC-8B1C-59742D95294B}" dt="2023-04-19T19:25:13.232" v="185" actId="1038"/>
          <ac:spMkLst>
            <pc:docMk/>
            <pc:sldMk cId="2107708279" sldId="256"/>
            <ac:spMk id="2" creationId="{CC6D9529-51F5-5756-1482-168629946866}"/>
          </ac:spMkLst>
        </pc:spChg>
        <pc:spChg chg="add mod">
          <ac:chgData name="JESÚS GHERALD POZO TRELLES" userId="41ddb9d52900d74f" providerId="LiveId" clId="{3E97AA3D-674E-40DC-8B1C-59742D95294B}" dt="2023-04-19T19:25:13.232" v="185" actId="1038"/>
          <ac:spMkLst>
            <pc:docMk/>
            <pc:sldMk cId="2107708279" sldId="256"/>
            <ac:spMk id="5" creationId="{4DC75411-5F1E-80AD-A6CC-7BF853366E7C}"/>
          </ac:spMkLst>
        </pc:spChg>
        <pc:spChg chg="del">
          <ac:chgData name="JESÚS GHERALD POZO TRELLES" userId="41ddb9d52900d74f" providerId="LiveId" clId="{3E97AA3D-674E-40DC-8B1C-59742D95294B}" dt="2023-04-19T19:24:41.801" v="171" actId="478"/>
          <ac:spMkLst>
            <pc:docMk/>
            <pc:sldMk cId="2107708279" sldId="256"/>
            <ac:spMk id="23" creationId="{63549ADF-F247-1836-7D40-8EDA778E0D1C}"/>
          </ac:spMkLst>
        </pc:spChg>
        <pc:spChg chg="del">
          <ac:chgData name="JESÚS GHERALD POZO TRELLES" userId="41ddb9d52900d74f" providerId="LiveId" clId="{3E97AA3D-674E-40DC-8B1C-59742D95294B}" dt="2023-04-19T19:24:41.801" v="171" actId="478"/>
          <ac:spMkLst>
            <pc:docMk/>
            <pc:sldMk cId="2107708279" sldId="256"/>
            <ac:spMk id="28" creationId="{7E0F54B2-DB76-604A-11F8-57611D16EA9D}"/>
          </ac:spMkLst>
        </pc:spChg>
        <pc:picChg chg="add mod">
          <ac:chgData name="JESÚS GHERALD POZO TRELLES" userId="41ddb9d52900d74f" providerId="LiveId" clId="{3E97AA3D-674E-40DC-8B1C-59742D95294B}" dt="2023-04-19T19:25:13.232" v="185" actId="1038"/>
          <ac:picMkLst>
            <pc:docMk/>
            <pc:sldMk cId="2107708279" sldId="256"/>
            <ac:picMk id="3" creationId="{FDF170DD-95B6-7377-3B48-415F74DB1B70}"/>
          </ac:picMkLst>
        </pc:picChg>
        <pc:picChg chg="add mod">
          <ac:chgData name="JESÚS GHERALD POZO TRELLES" userId="41ddb9d52900d74f" providerId="LiveId" clId="{3E97AA3D-674E-40DC-8B1C-59742D95294B}" dt="2023-04-19T19:25:13.232" v="185" actId="1038"/>
          <ac:picMkLst>
            <pc:docMk/>
            <pc:sldMk cId="2107708279" sldId="256"/>
            <ac:picMk id="4" creationId="{0A3AA99B-161A-F27C-6F28-CE0106B5B278}"/>
          </ac:picMkLst>
        </pc:picChg>
        <pc:picChg chg="del">
          <ac:chgData name="JESÚS GHERALD POZO TRELLES" userId="41ddb9d52900d74f" providerId="LiveId" clId="{3E97AA3D-674E-40DC-8B1C-59742D95294B}" dt="2023-04-19T19:24:43.917" v="172" actId="478"/>
          <ac:picMkLst>
            <pc:docMk/>
            <pc:sldMk cId="2107708279" sldId="256"/>
            <ac:picMk id="24" creationId="{AC78971B-397E-EF45-4883-3DC6647567D8}"/>
          </ac:picMkLst>
        </pc:picChg>
        <pc:picChg chg="del">
          <ac:chgData name="JESÚS GHERALD POZO TRELLES" userId="41ddb9d52900d74f" providerId="LiveId" clId="{3E97AA3D-674E-40DC-8B1C-59742D95294B}" dt="2023-04-19T19:24:44.333" v="173" actId="478"/>
          <ac:picMkLst>
            <pc:docMk/>
            <pc:sldMk cId="2107708279" sldId="256"/>
            <ac:picMk id="25" creationId="{49540474-69B1-EF1A-CBE9-1A9E0B17EB29}"/>
          </ac:picMkLst>
        </pc:picChg>
      </pc:sldChg>
      <pc:sldChg chg="modSp mod">
        <pc:chgData name="JESÚS GHERALD POZO TRELLES" userId="41ddb9d52900d74f" providerId="LiveId" clId="{3E97AA3D-674E-40DC-8B1C-59742D95294B}" dt="2023-04-22T00:09:04.963" v="882" actId="20577"/>
        <pc:sldMkLst>
          <pc:docMk/>
          <pc:sldMk cId="3348309914" sldId="271"/>
        </pc:sldMkLst>
        <pc:spChg chg="mod">
          <ac:chgData name="JESÚS GHERALD POZO TRELLES" userId="41ddb9d52900d74f" providerId="LiveId" clId="{3E97AA3D-674E-40DC-8B1C-59742D95294B}" dt="2023-04-22T00:09:04.963" v="882" actId="20577"/>
          <ac:spMkLst>
            <pc:docMk/>
            <pc:sldMk cId="3348309914" sldId="271"/>
            <ac:spMk id="6" creationId="{1BA684CD-AFBE-B855-4178-5401396CBC77}"/>
          </ac:spMkLst>
        </pc:spChg>
        <pc:spChg chg="mod">
          <ac:chgData name="JESÚS GHERALD POZO TRELLES" userId="41ddb9d52900d74f" providerId="LiveId" clId="{3E97AA3D-674E-40DC-8B1C-59742D95294B}" dt="2023-04-20T01:11:07.557" v="414" actId="1037"/>
          <ac:spMkLst>
            <pc:docMk/>
            <pc:sldMk cId="3348309914" sldId="271"/>
            <ac:spMk id="14" creationId="{81AE5EFA-0DBD-0E8E-A42F-294F420DD1BC}"/>
          </ac:spMkLst>
        </pc:spChg>
        <pc:spChg chg="mod">
          <ac:chgData name="JESÚS GHERALD POZO TRELLES" userId="41ddb9d52900d74f" providerId="LiveId" clId="{3E97AA3D-674E-40DC-8B1C-59742D95294B}" dt="2023-04-20T01:11:07.557" v="414" actId="1037"/>
          <ac:spMkLst>
            <pc:docMk/>
            <pc:sldMk cId="3348309914" sldId="271"/>
            <ac:spMk id="15" creationId="{ADEDB84B-EE16-0454-FFDB-015182BA0212}"/>
          </ac:spMkLst>
        </pc:spChg>
        <pc:picChg chg="mod">
          <ac:chgData name="JESÚS GHERALD POZO TRELLES" userId="41ddb9d52900d74f" providerId="LiveId" clId="{3E97AA3D-674E-40DC-8B1C-59742D95294B}" dt="2023-04-20T01:11:07.557" v="414" actId="1037"/>
          <ac:picMkLst>
            <pc:docMk/>
            <pc:sldMk cId="3348309914" sldId="271"/>
            <ac:picMk id="9" creationId="{3EA76538-2783-FFF2-522E-2240113486D5}"/>
          </ac:picMkLst>
        </pc:picChg>
        <pc:picChg chg="mod">
          <ac:chgData name="JESÚS GHERALD POZO TRELLES" userId="41ddb9d52900d74f" providerId="LiveId" clId="{3E97AA3D-674E-40DC-8B1C-59742D95294B}" dt="2023-04-20T01:11:07.557" v="414" actId="1037"/>
          <ac:picMkLst>
            <pc:docMk/>
            <pc:sldMk cId="3348309914" sldId="271"/>
            <ac:picMk id="13" creationId="{732D4EFB-C79F-5129-6115-E5CE01B2E8A6}"/>
          </ac:picMkLst>
        </pc:picChg>
      </pc:sldChg>
      <pc:sldChg chg="addSp delSp modSp mod">
        <pc:chgData name="JESÚS GHERALD POZO TRELLES" userId="41ddb9d52900d74f" providerId="LiveId" clId="{3E97AA3D-674E-40DC-8B1C-59742D95294B}" dt="2023-04-24T16:26:46.347" v="2019" actId="1076"/>
        <pc:sldMkLst>
          <pc:docMk/>
          <pc:sldMk cId="650072734" sldId="272"/>
        </pc:sldMkLst>
        <pc:spChg chg="del mod">
          <ac:chgData name="JESÚS GHERALD POZO TRELLES" userId="41ddb9d52900d74f" providerId="LiveId" clId="{3E97AA3D-674E-40DC-8B1C-59742D95294B}" dt="2023-04-19T19:25:40.982" v="190" actId="478"/>
          <ac:spMkLst>
            <pc:docMk/>
            <pc:sldMk cId="650072734" sldId="272"/>
            <ac:spMk id="3" creationId="{0495B110-80E6-D8F8-7587-0AAED9F29F39}"/>
          </ac:spMkLst>
        </pc:spChg>
        <pc:spChg chg="mod">
          <ac:chgData name="JESÚS GHERALD POZO TRELLES" userId="41ddb9d52900d74f" providerId="LiveId" clId="{3E97AA3D-674E-40DC-8B1C-59742D95294B}" dt="2023-04-24T16:26:46.347" v="2019" actId="1076"/>
          <ac:spMkLst>
            <pc:docMk/>
            <pc:sldMk cId="650072734" sldId="272"/>
            <ac:spMk id="4" creationId="{59687C2D-6BEB-081D-5322-0743ABD05DBB}"/>
          </ac:spMkLst>
        </pc:spChg>
        <pc:spChg chg="mod">
          <ac:chgData name="JESÚS GHERALD POZO TRELLES" userId="41ddb9d52900d74f" providerId="LiveId" clId="{3E97AA3D-674E-40DC-8B1C-59742D95294B}" dt="2023-04-24T14:33:42.181" v="893" actId="20577"/>
          <ac:spMkLst>
            <pc:docMk/>
            <pc:sldMk cId="650072734" sldId="272"/>
            <ac:spMk id="5" creationId="{490D06C0-7716-1A9C-B198-0766638F8208}"/>
          </ac:spMkLst>
        </pc:spChg>
        <pc:spChg chg="mod">
          <ac:chgData name="JESÚS GHERALD POZO TRELLES" userId="41ddb9d52900d74f" providerId="LiveId" clId="{3E97AA3D-674E-40DC-8B1C-59742D95294B}" dt="2023-04-24T14:34:40.173" v="923" actId="20577"/>
          <ac:spMkLst>
            <pc:docMk/>
            <pc:sldMk cId="650072734" sldId="272"/>
            <ac:spMk id="6" creationId="{88AF1BF5-C4E5-AC8A-2C03-6C85CF56B785}"/>
          </ac:spMkLst>
        </pc:spChg>
        <pc:spChg chg="add mod">
          <ac:chgData name="JESÚS GHERALD POZO TRELLES" userId="41ddb9d52900d74f" providerId="LiveId" clId="{3E97AA3D-674E-40DC-8B1C-59742D95294B}" dt="2023-04-19T19:25:51.419" v="201" actId="1038"/>
          <ac:spMkLst>
            <pc:docMk/>
            <pc:sldMk cId="650072734" sldId="272"/>
            <ac:spMk id="7" creationId="{B3AECD18-A519-FA3F-A3EC-1BE967DF0E37}"/>
          </ac:spMkLst>
        </pc:spChg>
        <pc:spChg chg="del">
          <ac:chgData name="JESÚS GHERALD POZO TRELLES" userId="41ddb9d52900d74f" providerId="LiveId" clId="{3E97AA3D-674E-40DC-8B1C-59742D95294B}" dt="2023-04-19T19:25:39.286" v="188" actId="478"/>
          <ac:spMkLst>
            <pc:docMk/>
            <pc:sldMk cId="650072734" sldId="272"/>
            <ac:spMk id="8" creationId="{698C27C7-92A2-2909-C0D7-7E13C8012C21}"/>
          </ac:spMkLst>
        </pc:spChg>
        <pc:spChg chg="mod">
          <ac:chgData name="JESÚS GHERALD POZO TRELLES" userId="41ddb9d52900d74f" providerId="LiveId" clId="{3E97AA3D-674E-40DC-8B1C-59742D95294B}" dt="2023-04-24T14:33:57.041" v="921" actId="20577"/>
          <ac:spMkLst>
            <pc:docMk/>
            <pc:sldMk cId="650072734" sldId="272"/>
            <ac:spMk id="11" creationId="{4015DB2F-A6BF-EA5F-A615-09194EAC43E5}"/>
          </ac:spMkLst>
        </pc:spChg>
        <pc:spChg chg="add mod">
          <ac:chgData name="JESÚS GHERALD POZO TRELLES" userId="41ddb9d52900d74f" providerId="LiveId" clId="{3E97AA3D-674E-40DC-8B1C-59742D95294B}" dt="2023-04-19T19:25:51.419" v="201" actId="1038"/>
          <ac:spMkLst>
            <pc:docMk/>
            <pc:sldMk cId="650072734" sldId="272"/>
            <ac:spMk id="20" creationId="{5B81EDBB-ECAA-17F5-36AD-8A2C66802F67}"/>
          </ac:spMkLst>
        </pc:spChg>
        <pc:picChg chg="del">
          <ac:chgData name="JESÚS GHERALD POZO TRELLES" userId="41ddb9d52900d74f" providerId="LiveId" clId="{3E97AA3D-674E-40DC-8B1C-59742D95294B}" dt="2023-04-19T19:25:38.412" v="187" actId="478"/>
          <ac:picMkLst>
            <pc:docMk/>
            <pc:sldMk cId="650072734" sldId="272"/>
            <ac:picMk id="9" creationId="{CA89AE8B-99C9-F885-502E-37EAD7FAC4F6}"/>
          </ac:picMkLst>
        </pc:picChg>
        <pc:picChg chg="del">
          <ac:chgData name="JESÚS GHERALD POZO TRELLES" userId="41ddb9d52900d74f" providerId="LiveId" clId="{3E97AA3D-674E-40DC-8B1C-59742D95294B}" dt="2023-04-19T19:25:39.802" v="189" actId="478"/>
          <ac:picMkLst>
            <pc:docMk/>
            <pc:sldMk cId="650072734" sldId="272"/>
            <ac:picMk id="10" creationId="{5B9FD252-C3B6-EA18-EA55-D90D5C4849FB}"/>
          </ac:picMkLst>
        </pc:picChg>
        <pc:picChg chg="add mod">
          <ac:chgData name="JESÚS GHERALD POZO TRELLES" userId="41ddb9d52900d74f" providerId="LiveId" clId="{3E97AA3D-674E-40DC-8B1C-59742D95294B}" dt="2023-04-19T19:25:51.419" v="201" actId="1038"/>
          <ac:picMkLst>
            <pc:docMk/>
            <pc:sldMk cId="650072734" sldId="272"/>
            <ac:picMk id="13" creationId="{83170B80-BEF3-DAC9-3CAD-4F40C2A295A7}"/>
          </ac:picMkLst>
        </pc:picChg>
        <pc:picChg chg="add mod">
          <ac:chgData name="JESÚS GHERALD POZO TRELLES" userId="41ddb9d52900d74f" providerId="LiveId" clId="{3E97AA3D-674E-40DC-8B1C-59742D95294B}" dt="2023-04-19T19:25:51.419" v="201" actId="1038"/>
          <ac:picMkLst>
            <pc:docMk/>
            <pc:sldMk cId="650072734" sldId="272"/>
            <ac:picMk id="19" creationId="{597E1E7A-AE46-1FEF-9BA1-8D9B2BFB5268}"/>
          </ac:picMkLst>
        </pc:picChg>
      </pc:sldChg>
      <pc:sldChg chg="addSp delSp modSp mod">
        <pc:chgData name="JESÚS GHERALD POZO TRELLES" userId="41ddb9d52900d74f" providerId="LiveId" clId="{3E97AA3D-674E-40DC-8B1C-59742D95294B}" dt="2023-04-24T15:19:12.461" v="1057" actId="14100"/>
        <pc:sldMkLst>
          <pc:docMk/>
          <pc:sldMk cId="2646347934" sldId="273"/>
        </pc:sldMkLst>
        <pc:spChg chg="del mod">
          <ac:chgData name="JESÚS GHERALD POZO TRELLES" userId="41ddb9d52900d74f" providerId="LiveId" clId="{3E97AA3D-674E-40DC-8B1C-59742D95294B}" dt="2023-04-19T19:26:05.932" v="205" actId="478"/>
          <ac:spMkLst>
            <pc:docMk/>
            <pc:sldMk cId="2646347934" sldId="273"/>
            <ac:spMk id="2" creationId="{30EEBF56-D2CD-F22F-9AD2-1D88B337397D}"/>
          </ac:spMkLst>
        </pc:spChg>
        <pc:spChg chg="add mod">
          <ac:chgData name="JESÚS GHERALD POZO TRELLES" userId="41ddb9d52900d74f" providerId="LiveId" clId="{3E97AA3D-674E-40DC-8B1C-59742D95294B}" dt="2023-04-19T19:26:12.076" v="215" actId="1038"/>
          <ac:spMkLst>
            <pc:docMk/>
            <pc:sldMk cId="2646347934" sldId="273"/>
            <ac:spMk id="3" creationId="{B2B9237A-49F0-6B25-E4BF-91701D188170}"/>
          </ac:spMkLst>
        </pc:spChg>
        <pc:spChg chg="add mod">
          <ac:chgData name="JESÚS GHERALD POZO TRELLES" userId="41ddb9d52900d74f" providerId="LiveId" clId="{3E97AA3D-674E-40DC-8B1C-59742D95294B}" dt="2023-04-19T19:26:12.076" v="215" actId="1038"/>
          <ac:spMkLst>
            <pc:docMk/>
            <pc:sldMk cId="2646347934" sldId="273"/>
            <ac:spMk id="7" creationId="{850ED8A1-767D-68F6-E74F-BEC8D9332758}"/>
          </ac:spMkLst>
        </pc:spChg>
        <pc:spChg chg="del">
          <ac:chgData name="JESÚS GHERALD POZO TRELLES" userId="41ddb9d52900d74f" providerId="LiveId" clId="{3E97AA3D-674E-40DC-8B1C-59742D95294B}" dt="2023-04-19T19:26:06.362" v="206" actId="478"/>
          <ac:spMkLst>
            <pc:docMk/>
            <pc:sldMk cId="2646347934" sldId="273"/>
            <ac:spMk id="8" creationId="{698C27C7-92A2-2909-C0D7-7E13C8012C21}"/>
          </ac:spMkLst>
        </pc:spChg>
        <pc:spChg chg="mod">
          <ac:chgData name="JESÚS GHERALD POZO TRELLES" userId="41ddb9d52900d74f" providerId="LiveId" clId="{3E97AA3D-674E-40DC-8B1C-59742D95294B}" dt="2023-04-24T15:17:00.177" v="1045" actId="20577"/>
          <ac:spMkLst>
            <pc:docMk/>
            <pc:sldMk cId="2646347934" sldId="273"/>
            <ac:spMk id="12" creationId="{209CB68A-2063-4A7C-797A-560B84076042}"/>
          </ac:spMkLst>
        </pc:spChg>
        <pc:spChg chg="mod">
          <ac:chgData name="JESÚS GHERALD POZO TRELLES" userId="41ddb9d52900d74f" providerId="LiveId" clId="{3E97AA3D-674E-40DC-8B1C-59742D95294B}" dt="2023-04-24T15:09:04.935" v="994" actId="1582"/>
          <ac:spMkLst>
            <pc:docMk/>
            <pc:sldMk cId="2646347934" sldId="273"/>
            <ac:spMk id="23" creationId="{242C207A-4E58-832B-0018-C4C214EC9340}"/>
          </ac:spMkLst>
        </pc:spChg>
        <pc:picChg chg="add mod">
          <ac:chgData name="JESÚS GHERALD POZO TRELLES" userId="41ddb9d52900d74f" providerId="LiveId" clId="{3E97AA3D-674E-40DC-8B1C-59742D95294B}" dt="2023-04-19T19:26:12.076" v="215" actId="1038"/>
          <ac:picMkLst>
            <pc:docMk/>
            <pc:sldMk cId="2646347934" sldId="273"/>
            <ac:picMk id="4" creationId="{0106143F-59E9-3A93-315E-1679ADC0E5D0}"/>
          </ac:picMkLst>
        </pc:picChg>
        <pc:picChg chg="add mod">
          <ac:chgData name="JESÚS GHERALD POZO TRELLES" userId="41ddb9d52900d74f" providerId="LiveId" clId="{3E97AA3D-674E-40DC-8B1C-59742D95294B}" dt="2023-04-19T19:26:12.076" v="215" actId="1038"/>
          <ac:picMkLst>
            <pc:docMk/>
            <pc:sldMk cId="2646347934" sldId="273"/>
            <ac:picMk id="5" creationId="{1C8B141C-D257-E26B-DE59-345E29E7B521}"/>
          </ac:picMkLst>
        </pc:picChg>
        <pc:picChg chg="mod">
          <ac:chgData name="JESÚS GHERALD POZO TRELLES" userId="41ddb9d52900d74f" providerId="LiveId" clId="{3E97AA3D-674E-40DC-8B1C-59742D95294B}" dt="2023-04-24T15:06:05.767" v="971" actId="1076"/>
          <ac:picMkLst>
            <pc:docMk/>
            <pc:sldMk cId="2646347934" sldId="273"/>
            <ac:picMk id="6" creationId="{9C11B449-6E8C-7B48-72D6-C211CA10CF02}"/>
          </ac:picMkLst>
        </pc:picChg>
        <pc:picChg chg="add del mod">
          <ac:chgData name="JESÚS GHERALD POZO TRELLES" userId="41ddb9d52900d74f" providerId="LiveId" clId="{3E97AA3D-674E-40DC-8B1C-59742D95294B}" dt="2023-04-24T14:48:21.475" v="934" actId="478"/>
          <ac:picMkLst>
            <pc:docMk/>
            <pc:sldMk cId="2646347934" sldId="273"/>
            <ac:picMk id="9" creationId="{64A2D8E1-0DC7-251A-ED77-B5A664A3362E}"/>
          </ac:picMkLst>
        </pc:picChg>
        <pc:picChg chg="del">
          <ac:chgData name="JESÚS GHERALD POZO TRELLES" userId="41ddb9d52900d74f" providerId="LiveId" clId="{3E97AA3D-674E-40DC-8B1C-59742D95294B}" dt="2023-04-19T19:26:04.392" v="203" actId="478"/>
          <ac:picMkLst>
            <pc:docMk/>
            <pc:sldMk cId="2646347934" sldId="273"/>
            <ac:picMk id="9" creationId="{CA89AE8B-99C9-F885-502E-37EAD7FAC4F6}"/>
          </ac:picMkLst>
        </pc:picChg>
        <pc:picChg chg="del">
          <ac:chgData name="JESÚS GHERALD POZO TRELLES" userId="41ddb9d52900d74f" providerId="LiveId" clId="{3E97AA3D-674E-40DC-8B1C-59742D95294B}" dt="2023-04-19T19:26:03.722" v="202" actId="478"/>
          <ac:picMkLst>
            <pc:docMk/>
            <pc:sldMk cId="2646347934" sldId="273"/>
            <ac:picMk id="10" creationId="{5B9FD252-C3B6-EA18-EA55-D90D5C4849FB}"/>
          </ac:picMkLst>
        </pc:picChg>
        <pc:picChg chg="del">
          <ac:chgData name="JESÚS GHERALD POZO TRELLES" userId="41ddb9d52900d74f" providerId="LiveId" clId="{3E97AA3D-674E-40DC-8B1C-59742D95294B}" dt="2023-04-24T15:04:32.324" v="959" actId="478"/>
          <ac:picMkLst>
            <pc:docMk/>
            <pc:sldMk cId="2646347934" sldId="273"/>
            <ac:picMk id="11" creationId="{AD85155E-2C34-2FBB-6B53-D3E814E65CD0}"/>
          </ac:picMkLst>
        </pc:picChg>
        <pc:picChg chg="add del mod modCrop">
          <ac:chgData name="JESÚS GHERALD POZO TRELLES" userId="41ddb9d52900d74f" providerId="LiveId" clId="{3E97AA3D-674E-40DC-8B1C-59742D95294B}" dt="2023-04-24T14:58:31.406" v="945" actId="478"/>
          <ac:picMkLst>
            <pc:docMk/>
            <pc:sldMk cId="2646347934" sldId="273"/>
            <ac:picMk id="13" creationId="{640C4367-230D-23D5-60B2-E437EC81FC0F}"/>
          </ac:picMkLst>
        </pc:picChg>
        <pc:picChg chg="add del mod">
          <ac:chgData name="JESÚS GHERALD POZO TRELLES" userId="41ddb9d52900d74f" providerId="LiveId" clId="{3E97AA3D-674E-40DC-8B1C-59742D95294B}" dt="2023-04-24T15:02:13.490" v="948" actId="478"/>
          <ac:picMkLst>
            <pc:docMk/>
            <pc:sldMk cId="2646347934" sldId="273"/>
            <ac:picMk id="15" creationId="{68FB54E2-CFD9-EBFB-9D05-46BCE4F8002F}"/>
          </ac:picMkLst>
        </pc:picChg>
        <pc:picChg chg="add del mod">
          <ac:chgData name="JESÚS GHERALD POZO TRELLES" userId="41ddb9d52900d74f" providerId="LiveId" clId="{3E97AA3D-674E-40DC-8B1C-59742D95294B}" dt="2023-04-24T15:03:33.500" v="951" actId="478"/>
          <ac:picMkLst>
            <pc:docMk/>
            <pc:sldMk cId="2646347934" sldId="273"/>
            <ac:picMk id="17" creationId="{444BBA28-B452-CA5E-66EA-119ED72C0899}"/>
          </ac:picMkLst>
        </pc:picChg>
        <pc:picChg chg="add mod">
          <ac:chgData name="JESÚS GHERALD POZO TRELLES" userId="41ddb9d52900d74f" providerId="LiveId" clId="{3E97AA3D-674E-40DC-8B1C-59742D95294B}" dt="2023-04-24T15:15:35.123" v="1013" actId="1076"/>
          <ac:picMkLst>
            <pc:docMk/>
            <pc:sldMk cId="2646347934" sldId="273"/>
            <ac:picMk id="19" creationId="{4EFC3CC8-4031-EADB-732C-6D99C1B681F9}"/>
          </ac:picMkLst>
        </pc:picChg>
        <pc:picChg chg="del mod">
          <ac:chgData name="JESÚS GHERALD POZO TRELLES" userId="41ddb9d52900d74f" providerId="LiveId" clId="{3E97AA3D-674E-40DC-8B1C-59742D95294B}" dt="2023-04-24T15:12:25.811" v="998" actId="478"/>
          <ac:picMkLst>
            <pc:docMk/>
            <pc:sldMk cId="2646347934" sldId="273"/>
            <ac:picMk id="21" creationId="{6A630F7B-9F24-F9B0-099B-8C18DB66E97C}"/>
          </ac:picMkLst>
        </pc:picChg>
        <pc:picChg chg="add del mod">
          <ac:chgData name="JESÚS GHERALD POZO TRELLES" userId="41ddb9d52900d74f" providerId="LiveId" clId="{3E97AA3D-674E-40DC-8B1C-59742D95294B}" dt="2023-04-24T15:17:29.794" v="1046" actId="478"/>
          <ac:picMkLst>
            <pc:docMk/>
            <pc:sldMk cId="2646347934" sldId="273"/>
            <ac:picMk id="29" creationId="{A80B1A5F-0F8E-8528-3152-2A2AB86DD549}"/>
          </ac:picMkLst>
        </pc:picChg>
        <pc:picChg chg="add mod">
          <ac:chgData name="JESÚS GHERALD POZO TRELLES" userId="41ddb9d52900d74f" providerId="LiveId" clId="{3E97AA3D-674E-40DC-8B1C-59742D95294B}" dt="2023-04-24T15:14:25.334" v="1005" actId="14100"/>
          <ac:picMkLst>
            <pc:docMk/>
            <pc:sldMk cId="2646347934" sldId="273"/>
            <ac:picMk id="30" creationId="{B4A2F2B5-9BF4-ED0A-2B0E-3E771DDEAA4C}"/>
          </ac:picMkLst>
        </pc:picChg>
        <pc:picChg chg="add mod">
          <ac:chgData name="JESÚS GHERALD POZO TRELLES" userId="41ddb9d52900d74f" providerId="LiveId" clId="{3E97AA3D-674E-40DC-8B1C-59742D95294B}" dt="2023-04-24T15:19:12.461" v="1057" actId="14100"/>
          <ac:picMkLst>
            <pc:docMk/>
            <pc:sldMk cId="2646347934" sldId="273"/>
            <ac:picMk id="31" creationId="{E000A8E0-1B20-893C-273E-7AD88CF5E8D2}"/>
          </ac:picMkLst>
        </pc:picChg>
        <pc:picChg chg="add mod">
          <ac:chgData name="JESÚS GHERALD POZO TRELLES" userId="41ddb9d52900d74f" providerId="LiveId" clId="{3E97AA3D-674E-40DC-8B1C-59742D95294B}" dt="2023-04-24T15:18:05.840" v="1051" actId="1076"/>
          <ac:picMkLst>
            <pc:docMk/>
            <pc:sldMk cId="2646347934" sldId="273"/>
            <ac:picMk id="34" creationId="{8E2CF1C5-9BDF-98B1-0A44-4CE704450138}"/>
          </ac:picMkLst>
        </pc:picChg>
        <pc:cxnChg chg="mod">
          <ac:chgData name="JESÚS GHERALD POZO TRELLES" userId="41ddb9d52900d74f" providerId="LiveId" clId="{3E97AA3D-674E-40DC-8B1C-59742D95294B}" dt="2023-04-24T15:15:39.044" v="1014" actId="14100"/>
          <ac:cxnSpMkLst>
            <pc:docMk/>
            <pc:sldMk cId="2646347934" sldId="273"/>
            <ac:cxnSpMk id="25" creationId="{30FB4B85-6A7E-94DD-345D-0A49E8C44305}"/>
          </ac:cxnSpMkLst>
        </pc:cxnChg>
        <pc:cxnChg chg="mod">
          <ac:chgData name="JESÚS GHERALD POZO TRELLES" userId="41ddb9d52900d74f" providerId="LiveId" clId="{3E97AA3D-674E-40DC-8B1C-59742D95294B}" dt="2023-04-24T15:15:42.577" v="1015" actId="14100"/>
          <ac:cxnSpMkLst>
            <pc:docMk/>
            <pc:sldMk cId="2646347934" sldId="273"/>
            <ac:cxnSpMk id="26" creationId="{0F9616C7-8252-A2F2-EBC1-6C730AC4A362}"/>
          </ac:cxnSpMkLst>
        </pc:cxnChg>
      </pc:sldChg>
      <pc:sldChg chg="addSp delSp modSp mod">
        <pc:chgData name="JESÚS GHERALD POZO TRELLES" userId="41ddb9d52900d74f" providerId="LiveId" clId="{3E97AA3D-674E-40DC-8B1C-59742D95294B}" dt="2023-04-24T15:29:00.118" v="1091" actId="1076"/>
        <pc:sldMkLst>
          <pc:docMk/>
          <pc:sldMk cId="2962990395" sldId="274"/>
        </pc:sldMkLst>
        <pc:spChg chg="del">
          <ac:chgData name="JESÚS GHERALD POZO TRELLES" userId="41ddb9d52900d74f" providerId="LiveId" clId="{3E97AA3D-674E-40DC-8B1C-59742D95294B}" dt="2023-04-19T19:26:25.468" v="217" actId="478"/>
          <ac:spMkLst>
            <pc:docMk/>
            <pc:sldMk cId="2962990395" sldId="274"/>
            <ac:spMk id="2" creationId="{5BE71D63-E2AB-59F6-8EFA-DD7EB76CD586}"/>
          </ac:spMkLst>
        </pc:spChg>
        <pc:spChg chg="mod">
          <ac:chgData name="JESÚS GHERALD POZO TRELLES" userId="41ddb9d52900d74f" providerId="LiveId" clId="{3E97AA3D-674E-40DC-8B1C-59742D95294B}" dt="2023-04-24T15:29:00.118" v="1091" actId="1076"/>
          <ac:spMkLst>
            <pc:docMk/>
            <pc:sldMk cId="2962990395" sldId="274"/>
            <ac:spMk id="6" creationId="{15703813-CD84-EF5F-09EA-BCE809D06B2B}"/>
          </ac:spMkLst>
        </pc:spChg>
        <pc:spChg chg="add mod">
          <ac:chgData name="JESÚS GHERALD POZO TRELLES" userId="41ddb9d52900d74f" providerId="LiveId" clId="{3E97AA3D-674E-40DC-8B1C-59742D95294B}" dt="2023-04-19T19:26:31.744" v="228" actId="1038"/>
          <ac:spMkLst>
            <pc:docMk/>
            <pc:sldMk cId="2962990395" sldId="274"/>
            <ac:spMk id="7" creationId="{0A01F333-4C9A-2413-1E52-E156DFD70BAE}"/>
          </ac:spMkLst>
        </pc:spChg>
        <pc:spChg chg="del">
          <ac:chgData name="JESÚS GHERALD POZO TRELLES" userId="41ddb9d52900d74f" providerId="LiveId" clId="{3E97AA3D-674E-40DC-8B1C-59742D95294B}" dt="2023-04-19T19:26:24.232" v="216" actId="478"/>
          <ac:spMkLst>
            <pc:docMk/>
            <pc:sldMk cId="2962990395" sldId="274"/>
            <ac:spMk id="8" creationId="{698C27C7-92A2-2909-C0D7-7E13C8012C21}"/>
          </ac:spMkLst>
        </pc:spChg>
        <pc:spChg chg="add mod">
          <ac:chgData name="JESÚS GHERALD POZO TRELLES" userId="41ddb9d52900d74f" providerId="LiveId" clId="{3E97AA3D-674E-40DC-8B1C-59742D95294B}" dt="2023-04-19T19:26:31.744" v="228" actId="1038"/>
          <ac:spMkLst>
            <pc:docMk/>
            <pc:sldMk cId="2962990395" sldId="274"/>
            <ac:spMk id="16" creationId="{D1A4AB97-44CB-2D6D-0E9E-8A4147E0F8E4}"/>
          </ac:spMkLst>
        </pc:spChg>
        <pc:spChg chg="add mod">
          <ac:chgData name="JESÚS GHERALD POZO TRELLES" userId="41ddb9d52900d74f" providerId="LiveId" clId="{3E97AA3D-674E-40DC-8B1C-59742D95294B}" dt="2023-04-20T17:23:43.662" v="852" actId="113"/>
          <ac:spMkLst>
            <pc:docMk/>
            <pc:sldMk cId="2962990395" sldId="274"/>
            <ac:spMk id="19" creationId="{23C2EEE5-0385-7E7F-4814-480ED16D1C8A}"/>
          </ac:spMkLst>
        </pc:spChg>
        <pc:spChg chg="add mod">
          <ac:chgData name="JESÚS GHERALD POZO TRELLES" userId="41ddb9d52900d74f" providerId="LiveId" clId="{3E97AA3D-674E-40DC-8B1C-59742D95294B}" dt="2023-04-20T17:23:47.071" v="853" actId="113"/>
          <ac:spMkLst>
            <pc:docMk/>
            <pc:sldMk cId="2962990395" sldId="274"/>
            <ac:spMk id="20" creationId="{A59206D9-618B-C337-237C-B87684D55A57}"/>
          </ac:spMkLst>
        </pc:spChg>
        <pc:picChg chg="del">
          <ac:chgData name="JESÚS GHERALD POZO TRELLES" userId="41ddb9d52900d74f" providerId="LiveId" clId="{3E97AA3D-674E-40DC-8B1C-59742D95294B}" dt="2023-04-20T17:12:44.152" v="753" actId="478"/>
          <ac:picMkLst>
            <pc:docMk/>
            <pc:sldMk cId="2962990395" sldId="274"/>
            <ac:picMk id="3" creationId="{1E30B1C0-2CE2-C75A-31EB-4E8688EA25EE}"/>
          </ac:picMkLst>
        </pc:picChg>
        <pc:picChg chg="del mod">
          <ac:chgData name="JESÚS GHERALD POZO TRELLES" userId="41ddb9d52900d74f" providerId="LiveId" clId="{3E97AA3D-674E-40DC-8B1C-59742D95294B}" dt="2023-04-20T17:13:24.752" v="771" actId="478"/>
          <ac:picMkLst>
            <pc:docMk/>
            <pc:sldMk cId="2962990395" sldId="274"/>
            <ac:picMk id="4" creationId="{0F9DC7DB-809E-6BC7-9843-421004064224}"/>
          </ac:picMkLst>
        </pc:picChg>
        <pc:picChg chg="add mod ord">
          <ac:chgData name="JESÚS GHERALD POZO TRELLES" userId="41ddb9d52900d74f" providerId="LiveId" clId="{3E97AA3D-674E-40DC-8B1C-59742D95294B}" dt="2023-04-20T17:15:07.803" v="776" actId="1076"/>
          <ac:picMkLst>
            <pc:docMk/>
            <pc:sldMk cId="2962990395" sldId="274"/>
            <ac:picMk id="8" creationId="{379DBD06-78AA-8B99-D695-1811B3A07E7B}"/>
          </ac:picMkLst>
        </pc:picChg>
        <pc:picChg chg="del">
          <ac:chgData name="JESÚS GHERALD POZO TRELLES" userId="41ddb9d52900d74f" providerId="LiveId" clId="{3E97AA3D-674E-40DC-8B1C-59742D95294B}" dt="2023-04-19T19:26:26.155" v="218" actId="478"/>
          <ac:picMkLst>
            <pc:docMk/>
            <pc:sldMk cId="2962990395" sldId="274"/>
            <ac:picMk id="9" creationId="{CA89AE8B-99C9-F885-502E-37EAD7FAC4F6}"/>
          </ac:picMkLst>
        </pc:picChg>
        <pc:picChg chg="del">
          <ac:chgData name="JESÚS GHERALD POZO TRELLES" userId="41ddb9d52900d74f" providerId="LiveId" clId="{3E97AA3D-674E-40DC-8B1C-59742D95294B}" dt="2023-04-19T19:26:26.634" v="219" actId="478"/>
          <ac:picMkLst>
            <pc:docMk/>
            <pc:sldMk cId="2962990395" sldId="274"/>
            <ac:picMk id="10" creationId="{5B9FD252-C3B6-EA18-EA55-D90D5C4849FB}"/>
          </ac:picMkLst>
        </pc:picChg>
        <pc:picChg chg="mod">
          <ac:chgData name="JESÚS GHERALD POZO TRELLES" userId="41ddb9d52900d74f" providerId="LiveId" clId="{3E97AA3D-674E-40DC-8B1C-59742D95294B}" dt="2023-04-20T17:21:52.629" v="798" actId="14100"/>
          <ac:picMkLst>
            <pc:docMk/>
            <pc:sldMk cId="2962990395" sldId="274"/>
            <ac:picMk id="11" creationId="{30FDD77A-4A8A-9C51-01F9-94E399A9FCB9}"/>
          </ac:picMkLst>
        </pc:picChg>
        <pc:picChg chg="add mod">
          <ac:chgData name="JESÚS GHERALD POZO TRELLES" userId="41ddb9d52900d74f" providerId="LiveId" clId="{3E97AA3D-674E-40DC-8B1C-59742D95294B}" dt="2023-04-19T19:26:31.744" v="228" actId="1038"/>
          <ac:picMkLst>
            <pc:docMk/>
            <pc:sldMk cId="2962990395" sldId="274"/>
            <ac:picMk id="12" creationId="{90A06F76-1D7C-4415-A231-FC1FDB5CD0BD}"/>
          </ac:picMkLst>
        </pc:picChg>
        <pc:picChg chg="add mod">
          <ac:chgData name="JESÚS GHERALD POZO TRELLES" userId="41ddb9d52900d74f" providerId="LiveId" clId="{3E97AA3D-674E-40DC-8B1C-59742D95294B}" dt="2023-04-19T19:26:31.744" v="228" actId="1038"/>
          <ac:picMkLst>
            <pc:docMk/>
            <pc:sldMk cId="2962990395" sldId="274"/>
            <ac:picMk id="14" creationId="{7FCECC25-965E-2C24-2BA1-2764D53CDA25}"/>
          </ac:picMkLst>
        </pc:picChg>
        <pc:picChg chg="mod">
          <ac:chgData name="JESÚS GHERALD POZO TRELLES" userId="41ddb9d52900d74f" providerId="LiveId" clId="{3E97AA3D-674E-40DC-8B1C-59742D95294B}" dt="2023-04-20T17:21:55.581" v="799" actId="14100"/>
          <ac:picMkLst>
            <pc:docMk/>
            <pc:sldMk cId="2962990395" sldId="274"/>
            <ac:picMk id="17" creationId="{6CD5BCB3-B108-6D07-14EC-CF360854BE71}"/>
          </ac:picMkLst>
        </pc:picChg>
        <pc:picChg chg="mod">
          <ac:chgData name="JESÚS GHERALD POZO TRELLES" userId="41ddb9d52900d74f" providerId="LiveId" clId="{3E97AA3D-674E-40DC-8B1C-59742D95294B}" dt="2023-04-20T17:16:14.178" v="792" actId="1076"/>
          <ac:picMkLst>
            <pc:docMk/>
            <pc:sldMk cId="2962990395" sldId="274"/>
            <ac:picMk id="2050" creationId="{14750535-862F-13BE-7295-3FB5074E7FAF}"/>
          </ac:picMkLst>
        </pc:picChg>
        <pc:picChg chg="mod">
          <ac:chgData name="JESÚS GHERALD POZO TRELLES" userId="41ddb9d52900d74f" providerId="LiveId" clId="{3E97AA3D-674E-40DC-8B1C-59742D95294B}" dt="2023-04-20T17:16:21.603" v="795" actId="1076"/>
          <ac:picMkLst>
            <pc:docMk/>
            <pc:sldMk cId="2962990395" sldId="274"/>
            <ac:picMk id="2052" creationId="{780C6CD5-301E-9749-4139-FF7A50DDBA58}"/>
          </ac:picMkLst>
        </pc:picChg>
        <pc:cxnChg chg="add mod">
          <ac:chgData name="JESÚS GHERALD POZO TRELLES" userId="41ddb9d52900d74f" providerId="LiveId" clId="{3E97AA3D-674E-40DC-8B1C-59742D95294B}" dt="2023-04-20T17:16:04.104" v="790" actId="1038"/>
          <ac:cxnSpMkLst>
            <pc:docMk/>
            <pc:sldMk cId="2962990395" sldId="274"/>
            <ac:cxnSpMk id="9" creationId="{8407B758-6576-B456-AAC5-2B63E9B3E0CE}"/>
          </ac:cxnSpMkLst>
        </pc:cxnChg>
        <pc:cxnChg chg="mod">
          <ac:chgData name="JESÚS GHERALD POZO TRELLES" userId="41ddb9d52900d74f" providerId="LiveId" clId="{3E97AA3D-674E-40DC-8B1C-59742D95294B}" dt="2023-04-20T17:13:29.222" v="773" actId="1076"/>
          <ac:cxnSpMkLst>
            <pc:docMk/>
            <pc:sldMk cId="2962990395" sldId="274"/>
            <ac:cxnSpMk id="13" creationId="{1F0202DF-A087-4FE5-0406-25F2DDA64B09}"/>
          </ac:cxnSpMkLst>
        </pc:cxnChg>
      </pc:sldChg>
      <pc:sldChg chg="addSp delSp modSp mod">
        <pc:chgData name="JESÚS GHERALD POZO TRELLES" userId="41ddb9d52900d74f" providerId="LiveId" clId="{3E97AA3D-674E-40DC-8B1C-59742D95294B}" dt="2023-04-20T01:26:36.246" v="424" actId="20577"/>
        <pc:sldMkLst>
          <pc:docMk/>
          <pc:sldMk cId="3465209046" sldId="275"/>
        </pc:sldMkLst>
        <pc:spChg chg="del">
          <ac:chgData name="JESÚS GHERALD POZO TRELLES" userId="41ddb9d52900d74f" providerId="LiveId" clId="{3E97AA3D-674E-40DC-8B1C-59742D95294B}" dt="2023-04-19T19:26:38.362" v="229" actId="478"/>
          <ac:spMkLst>
            <pc:docMk/>
            <pc:sldMk cId="3465209046" sldId="275"/>
            <ac:spMk id="2" creationId="{1117C365-9141-E263-E958-257B38A9AC7E}"/>
          </ac:spMkLst>
        </pc:spChg>
        <pc:spChg chg="add mod">
          <ac:chgData name="JESÚS GHERALD POZO TRELLES" userId="41ddb9d52900d74f" providerId="LiveId" clId="{3E97AA3D-674E-40DC-8B1C-59742D95294B}" dt="2023-04-19T19:26:44.552" v="241" actId="1038"/>
          <ac:spMkLst>
            <pc:docMk/>
            <pc:sldMk cId="3465209046" sldId="275"/>
            <ac:spMk id="3" creationId="{CB10F03D-A4EE-861F-52D3-E929F1E6E675}"/>
          </ac:spMkLst>
        </pc:spChg>
        <pc:spChg chg="add mod">
          <ac:chgData name="JESÚS GHERALD POZO TRELLES" userId="41ddb9d52900d74f" providerId="LiveId" clId="{3E97AA3D-674E-40DC-8B1C-59742D95294B}" dt="2023-04-19T19:26:44.552" v="241" actId="1038"/>
          <ac:spMkLst>
            <pc:docMk/>
            <pc:sldMk cId="3465209046" sldId="275"/>
            <ac:spMk id="6" creationId="{5F1B48C6-BE48-CAFC-D1B1-CC856D7A2E63}"/>
          </ac:spMkLst>
        </pc:spChg>
        <pc:spChg chg="del">
          <ac:chgData name="JESÚS GHERALD POZO TRELLES" userId="41ddb9d52900d74f" providerId="LiveId" clId="{3E97AA3D-674E-40DC-8B1C-59742D95294B}" dt="2023-04-19T19:26:39.232" v="230" actId="478"/>
          <ac:spMkLst>
            <pc:docMk/>
            <pc:sldMk cId="3465209046" sldId="275"/>
            <ac:spMk id="8" creationId="{698C27C7-92A2-2909-C0D7-7E13C8012C21}"/>
          </ac:spMkLst>
        </pc:spChg>
        <pc:spChg chg="mod">
          <ac:chgData name="JESÚS GHERALD POZO TRELLES" userId="41ddb9d52900d74f" providerId="LiveId" clId="{3E97AA3D-674E-40DC-8B1C-59742D95294B}" dt="2023-04-20T01:26:36.246" v="424" actId="20577"/>
          <ac:spMkLst>
            <pc:docMk/>
            <pc:sldMk cId="3465209046" sldId="275"/>
            <ac:spMk id="46" creationId="{D70C83E1-E8AB-8E13-A35B-10706E9C8B7C}"/>
          </ac:spMkLst>
        </pc:spChg>
        <pc:picChg chg="add mod">
          <ac:chgData name="JESÚS GHERALD POZO TRELLES" userId="41ddb9d52900d74f" providerId="LiveId" clId="{3E97AA3D-674E-40DC-8B1C-59742D95294B}" dt="2023-04-19T19:26:44.552" v="241" actId="1038"/>
          <ac:picMkLst>
            <pc:docMk/>
            <pc:sldMk cId="3465209046" sldId="275"/>
            <ac:picMk id="4" creationId="{C083D730-35ED-50AF-EAD1-35D2F4EBADEA}"/>
          </ac:picMkLst>
        </pc:picChg>
        <pc:picChg chg="add mod">
          <ac:chgData name="JESÚS GHERALD POZO TRELLES" userId="41ddb9d52900d74f" providerId="LiveId" clId="{3E97AA3D-674E-40DC-8B1C-59742D95294B}" dt="2023-04-19T19:26:44.552" v="241" actId="1038"/>
          <ac:picMkLst>
            <pc:docMk/>
            <pc:sldMk cId="3465209046" sldId="275"/>
            <ac:picMk id="5" creationId="{1026DFB3-CFD6-F74E-5755-7468D8630230}"/>
          </ac:picMkLst>
        </pc:picChg>
        <pc:picChg chg="del">
          <ac:chgData name="JESÚS GHERALD POZO TRELLES" userId="41ddb9d52900d74f" providerId="LiveId" clId="{3E97AA3D-674E-40DC-8B1C-59742D95294B}" dt="2023-04-19T19:26:39.602" v="231" actId="478"/>
          <ac:picMkLst>
            <pc:docMk/>
            <pc:sldMk cId="3465209046" sldId="275"/>
            <ac:picMk id="9" creationId="{CA89AE8B-99C9-F885-502E-37EAD7FAC4F6}"/>
          </ac:picMkLst>
        </pc:picChg>
        <pc:picChg chg="del">
          <ac:chgData name="JESÚS GHERALD POZO TRELLES" userId="41ddb9d52900d74f" providerId="LiveId" clId="{3E97AA3D-674E-40DC-8B1C-59742D95294B}" dt="2023-04-19T19:26:40.154" v="232" actId="478"/>
          <ac:picMkLst>
            <pc:docMk/>
            <pc:sldMk cId="3465209046" sldId="275"/>
            <ac:picMk id="10" creationId="{5B9FD252-C3B6-EA18-EA55-D90D5C4849FB}"/>
          </ac:picMkLst>
        </pc:picChg>
      </pc:sldChg>
      <pc:sldChg chg="addSp delSp modSp del mod">
        <pc:chgData name="JESÚS GHERALD POZO TRELLES" userId="41ddb9d52900d74f" providerId="LiveId" clId="{3E97AA3D-674E-40DC-8B1C-59742D95294B}" dt="2023-04-20T15:32:23.356" v="525" actId="47"/>
        <pc:sldMkLst>
          <pc:docMk/>
          <pc:sldMk cId="3615644903" sldId="277"/>
        </pc:sldMkLst>
        <pc:spChg chg="del">
          <ac:chgData name="JESÚS GHERALD POZO TRELLES" userId="41ddb9d52900d74f" providerId="LiveId" clId="{3E97AA3D-674E-40DC-8B1C-59742D95294B}" dt="2023-04-19T19:26:48.927" v="242" actId="478"/>
          <ac:spMkLst>
            <pc:docMk/>
            <pc:sldMk cId="3615644903" sldId="277"/>
            <ac:spMk id="2" creationId="{67F69760-F769-950F-3D33-990952AB2771}"/>
          </ac:spMkLst>
        </pc:spChg>
        <pc:spChg chg="del">
          <ac:chgData name="JESÚS GHERALD POZO TRELLES" userId="41ddb9d52900d74f" providerId="LiveId" clId="{3E97AA3D-674E-40DC-8B1C-59742D95294B}" dt="2023-04-19T19:26:49.542" v="243" actId="478"/>
          <ac:spMkLst>
            <pc:docMk/>
            <pc:sldMk cId="3615644903" sldId="277"/>
            <ac:spMk id="8" creationId="{698C27C7-92A2-2909-C0D7-7E13C8012C21}"/>
          </ac:spMkLst>
        </pc:spChg>
        <pc:spChg chg="add mod">
          <ac:chgData name="JESÚS GHERALD POZO TRELLES" userId="41ddb9d52900d74f" providerId="LiveId" clId="{3E97AA3D-674E-40DC-8B1C-59742D95294B}" dt="2023-04-19T19:26:55.282" v="254" actId="1038"/>
          <ac:spMkLst>
            <pc:docMk/>
            <pc:sldMk cId="3615644903" sldId="277"/>
            <ac:spMk id="11" creationId="{357EEA8E-1FFD-BC2D-39FB-5635FA476DB7}"/>
          </ac:spMkLst>
        </pc:spChg>
        <pc:spChg chg="add mod">
          <ac:chgData name="JESÚS GHERALD POZO TRELLES" userId="41ddb9d52900d74f" providerId="LiveId" clId="{3E97AA3D-674E-40DC-8B1C-59742D95294B}" dt="2023-04-19T19:26:55.282" v="254" actId="1038"/>
          <ac:spMkLst>
            <pc:docMk/>
            <pc:sldMk cId="3615644903" sldId="277"/>
            <ac:spMk id="14" creationId="{37ECFDEA-D57C-32FA-D7E9-5F51159DFDC9}"/>
          </ac:spMkLst>
        </pc:spChg>
        <pc:picChg chg="del">
          <ac:chgData name="JESÚS GHERALD POZO TRELLES" userId="41ddb9d52900d74f" providerId="LiveId" clId="{3E97AA3D-674E-40DC-8B1C-59742D95294B}" dt="2023-04-19T19:26:50.304" v="244" actId="478"/>
          <ac:picMkLst>
            <pc:docMk/>
            <pc:sldMk cId="3615644903" sldId="277"/>
            <ac:picMk id="9" creationId="{CA89AE8B-99C9-F885-502E-37EAD7FAC4F6}"/>
          </ac:picMkLst>
        </pc:picChg>
        <pc:picChg chg="del">
          <ac:chgData name="JESÚS GHERALD POZO TRELLES" userId="41ddb9d52900d74f" providerId="LiveId" clId="{3E97AA3D-674E-40DC-8B1C-59742D95294B}" dt="2023-04-19T19:26:50.662" v="245" actId="478"/>
          <ac:picMkLst>
            <pc:docMk/>
            <pc:sldMk cId="3615644903" sldId="277"/>
            <ac:picMk id="10" creationId="{5B9FD252-C3B6-EA18-EA55-D90D5C4849FB}"/>
          </ac:picMkLst>
        </pc:picChg>
        <pc:picChg chg="add mod">
          <ac:chgData name="JESÚS GHERALD POZO TRELLES" userId="41ddb9d52900d74f" providerId="LiveId" clId="{3E97AA3D-674E-40DC-8B1C-59742D95294B}" dt="2023-04-19T19:26:55.282" v="254" actId="1038"/>
          <ac:picMkLst>
            <pc:docMk/>
            <pc:sldMk cId="3615644903" sldId="277"/>
            <ac:picMk id="12" creationId="{3DFEDE84-48F3-FE64-4FF1-AA51C45B5A7C}"/>
          </ac:picMkLst>
        </pc:picChg>
        <pc:picChg chg="add mod">
          <ac:chgData name="JESÚS GHERALD POZO TRELLES" userId="41ddb9d52900d74f" providerId="LiveId" clId="{3E97AA3D-674E-40DC-8B1C-59742D95294B}" dt="2023-04-19T19:26:55.282" v="254" actId="1038"/>
          <ac:picMkLst>
            <pc:docMk/>
            <pc:sldMk cId="3615644903" sldId="277"/>
            <ac:picMk id="13" creationId="{9CD6108B-7AB4-84E7-8405-5B90A0259062}"/>
          </ac:picMkLst>
        </pc:picChg>
      </pc:sldChg>
      <pc:sldChg chg="addSp delSp modSp mod">
        <pc:chgData name="JESÚS GHERALD POZO TRELLES" userId="41ddb9d52900d74f" providerId="LiveId" clId="{3E97AA3D-674E-40DC-8B1C-59742D95294B}" dt="2023-04-19T19:27:06.684" v="268" actId="1038"/>
        <pc:sldMkLst>
          <pc:docMk/>
          <pc:sldMk cId="2430473379" sldId="278"/>
        </pc:sldMkLst>
        <pc:spChg chg="del">
          <ac:chgData name="JESÚS GHERALD POZO TRELLES" userId="41ddb9d52900d74f" providerId="LiveId" clId="{3E97AA3D-674E-40DC-8B1C-59742D95294B}" dt="2023-04-19T19:27:01.061" v="256" actId="478"/>
          <ac:spMkLst>
            <pc:docMk/>
            <pc:sldMk cId="2430473379" sldId="278"/>
            <ac:spMk id="2" creationId="{F2A7115B-C5B7-481A-3285-85A90B08FEDC}"/>
          </ac:spMkLst>
        </pc:spChg>
        <pc:spChg chg="add mod">
          <ac:chgData name="JESÚS GHERALD POZO TRELLES" userId="41ddb9d52900d74f" providerId="LiveId" clId="{3E97AA3D-674E-40DC-8B1C-59742D95294B}" dt="2023-04-19T19:27:06.684" v="268" actId="1038"/>
          <ac:spMkLst>
            <pc:docMk/>
            <pc:sldMk cId="2430473379" sldId="278"/>
            <ac:spMk id="7" creationId="{78240BCA-B379-E357-3678-6A82B080C4C3}"/>
          </ac:spMkLst>
        </pc:spChg>
        <pc:spChg chg="del">
          <ac:chgData name="JESÚS GHERALD POZO TRELLES" userId="41ddb9d52900d74f" providerId="LiveId" clId="{3E97AA3D-674E-40DC-8B1C-59742D95294B}" dt="2023-04-19T19:26:59.692" v="255" actId="478"/>
          <ac:spMkLst>
            <pc:docMk/>
            <pc:sldMk cId="2430473379" sldId="278"/>
            <ac:spMk id="8" creationId="{698C27C7-92A2-2909-C0D7-7E13C8012C21}"/>
          </ac:spMkLst>
        </pc:spChg>
        <pc:spChg chg="add mod">
          <ac:chgData name="JESÚS GHERALD POZO TRELLES" userId="41ddb9d52900d74f" providerId="LiveId" clId="{3E97AA3D-674E-40DC-8B1C-59742D95294B}" dt="2023-04-19T19:27:06.684" v="268" actId="1038"/>
          <ac:spMkLst>
            <pc:docMk/>
            <pc:sldMk cId="2430473379" sldId="278"/>
            <ac:spMk id="13" creationId="{F99D328E-9E7E-24DB-2DBC-3D66BB958DB6}"/>
          </ac:spMkLst>
        </pc:spChg>
        <pc:picChg chg="del">
          <ac:chgData name="JESÚS GHERALD POZO TRELLES" userId="41ddb9d52900d74f" providerId="LiveId" clId="{3E97AA3D-674E-40DC-8B1C-59742D95294B}" dt="2023-04-19T19:27:01.772" v="257" actId="478"/>
          <ac:picMkLst>
            <pc:docMk/>
            <pc:sldMk cId="2430473379" sldId="278"/>
            <ac:picMk id="9" creationId="{CA89AE8B-99C9-F885-502E-37EAD7FAC4F6}"/>
          </ac:picMkLst>
        </pc:picChg>
        <pc:picChg chg="del">
          <ac:chgData name="JESÚS GHERALD POZO TRELLES" userId="41ddb9d52900d74f" providerId="LiveId" clId="{3E97AA3D-674E-40DC-8B1C-59742D95294B}" dt="2023-04-19T19:27:02.234" v="258" actId="478"/>
          <ac:picMkLst>
            <pc:docMk/>
            <pc:sldMk cId="2430473379" sldId="278"/>
            <ac:picMk id="10" creationId="{5B9FD252-C3B6-EA18-EA55-D90D5C4849FB}"/>
          </ac:picMkLst>
        </pc:picChg>
        <pc:picChg chg="add mod">
          <ac:chgData name="JESÚS GHERALD POZO TRELLES" userId="41ddb9d52900d74f" providerId="LiveId" clId="{3E97AA3D-674E-40DC-8B1C-59742D95294B}" dt="2023-04-19T19:27:06.684" v="268" actId="1038"/>
          <ac:picMkLst>
            <pc:docMk/>
            <pc:sldMk cId="2430473379" sldId="278"/>
            <ac:picMk id="11" creationId="{E00A332F-FC5A-F363-FB8A-6AE1561F885A}"/>
          </ac:picMkLst>
        </pc:picChg>
        <pc:picChg chg="add mod">
          <ac:chgData name="JESÚS GHERALD POZO TRELLES" userId="41ddb9d52900d74f" providerId="LiveId" clId="{3E97AA3D-674E-40DC-8B1C-59742D95294B}" dt="2023-04-19T19:27:06.684" v="268" actId="1038"/>
          <ac:picMkLst>
            <pc:docMk/>
            <pc:sldMk cId="2430473379" sldId="278"/>
            <ac:picMk id="12" creationId="{0278FA91-9F06-AAE6-DB41-129B0727B954}"/>
          </ac:picMkLst>
        </pc:picChg>
      </pc:sldChg>
      <pc:sldChg chg="addSp delSp modSp del mod">
        <pc:chgData name="JESÚS GHERALD POZO TRELLES" userId="41ddb9d52900d74f" providerId="LiveId" clId="{3E97AA3D-674E-40DC-8B1C-59742D95294B}" dt="2023-04-20T00:56:38.503" v="362" actId="47"/>
        <pc:sldMkLst>
          <pc:docMk/>
          <pc:sldMk cId="3126455775" sldId="279"/>
        </pc:sldMkLst>
        <pc:spChg chg="del">
          <ac:chgData name="JESÚS GHERALD POZO TRELLES" userId="41ddb9d52900d74f" providerId="LiveId" clId="{3E97AA3D-674E-40DC-8B1C-59742D95294B}" dt="2023-04-19T19:27:11.382" v="270" actId="478"/>
          <ac:spMkLst>
            <pc:docMk/>
            <pc:sldMk cId="3126455775" sldId="279"/>
            <ac:spMk id="2" creationId="{A1FA4398-1DFE-B577-E74A-84FC47C8FF76}"/>
          </ac:spMkLst>
        </pc:spChg>
        <pc:spChg chg="add mod">
          <ac:chgData name="JESÚS GHERALD POZO TRELLES" userId="41ddb9d52900d74f" providerId="LiveId" clId="{3E97AA3D-674E-40DC-8B1C-59742D95294B}" dt="2023-04-19T19:27:18.892" v="281" actId="1038"/>
          <ac:spMkLst>
            <pc:docMk/>
            <pc:sldMk cId="3126455775" sldId="279"/>
            <ac:spMk id="3" creationId="{CA0042ED-D1F3-0A1F-5388-3287A81EACC2}"/>
          </ac:spMkLst>
        </pc:spChg>
        <pc:spChg chg="del">
          <ac:chgData name="JESÚS GHERALD POZO TRELLES" userId="41ddb9d52900d74f" providerId="LiveId" clId="{3E97AA3D-674E-40DC-8B1C-59742D95294B}" dt="2023-04-19T19:27:10.572" v="269" actId="478"/>
          <ac:spMkLst>
            <pc:docMk/>
            <pc:sldMk cId="3126455775" sldId="279"/>
            <ac:spMk id="8" creationId="{698C27C7-92A2-2909-C0D7-7E13C8012C21}"/>
          </ac:spMkLst>
        </pc:spChg>
        <pc:spChg chg="add mod">
          <ac:chgData name="JESÚS GHERALD POZO TRELLES" userId="41ddb9d52900d74f" providerId="LiveId" clId="{3E97AA3D-674E-40DC-8B1C-59742D95294B}" dt="2023-04-19T19:27:18.892" v="281" actId="1038"/>
          <ac:spMkLst>
            <pc:docMk/>
            <pc:sldMk cId="3126455775" sldId="279"/>
            <ac:spMk id="14" creationId="{5D6B008D-86D8-4443-D1B8-93217C2367D1}"/>
          </ac:spMkLst>
        </pc:spChg>
        <pc:picChg chg="add mod">
          <ac:chgData name="JESÚS GHERALD POZO TRELLES" userId="41ddb9d52900d74f" providerId="LiveId" clId="{3E97AA3D-674E-40DC-8B1C-59742D95294B}" dt="2023-04-19T19:27:18.892" v="281" actId="1038"/>
          <ac:picMkLst>
            <pc:docMk/>
            <pc:sldMk cId="3126455775" sldId="279"/>
            <ac:picMk id="6" creationId="{90F24576-7C88-588C-E93A-E1AC6F6E00B9}"/>
          </ac:picMkLst>
        </pc:picChg>
        <pc:picChg chg="del">
          <ac:chgData name="JESÚS GHERALD POZO TRELLES" userId="41ddb9d52900d74f" providerId="LiveId" clId="{3E97AA3D-674E-40DC-8B1C-59742D95294B}" dt="2023-04-19T19:27:11.845" v="271" actId="478"/>
          <ac:picMkLst>
            <pc:docMk/>
            <pc:sldMk cId="3126455775" sldId="279"/>
            <ac:picMk id="9" creationId="{CA89AE8B-99C9-F885-502E-37EAD7FAC4F6}"/>
          </ac:picMkLst>
        </pc:picChg>
        <pc:picChg chg="del">
          <ac:chgData name="JESÚS GHERALD POZO TRELLES" userId="41ddb9d52900d74f" providerId="LiveId" clId="{3E97AA3D-674E-40DC-8B1C-59742D95294B}" dt="2023-04-19T19:27:12.354" v="272" actId="478"/>
          <ac:picMkLst>
            <pc:docMk/>
            <pc:sldMk cId="3126455775" sldId="279"/>
            <ac:picMk id="10" creationId="{5B9FD252-C3B6-EA18-EA55-D90D5C4849FB}"/>
          </ac:picMkLst>
        </pc:picChg>
        <pc:picChg chg="add mod">
          <ac:chgData name="JESÚS GHERALD POZO TRELLES" userId="41ddb9d52900d74f" providerId="LiveId" clId="{3E97AA3D-674E-40DC-8B1C-59742D95294B}" dt="2023-04-19T19:27:18.892" v="281" actId="1038"/>
          <ac:picMkLst>
            <pc:docMk/>
            <pc:sldMk cId="3126455775" sldId="279"/>
            <ac:picMk id="11" creationId="{FD2238C6-6E48-00CB-CFE8-25F0301A64E2}"/>
          </ac:picMkLst>
        </pc:picChg>
      </pc:sldChg>
      <pc:sldChg chg="addSp delSp modSp mod">
        <pc:chgData name="JESÚS GHERALD POZO TRELLES" userId="41ddb9d52900d74f" providerId="LiveId" clId="{3E97AA3D-674E-40DC-8B1C-59742D95294B}" dt="2023-04-20T16:06:31.810" v="561" actId="113"/>
        <pc:sldMkLst>
          <pc:docMk/>
          <pc:sldMk cId="864981386" sldId="280"/>
        </pc:sldMkLst>
        <pc:spChg chg="del">
          <ac:chgData name="JESÚS GHERALD POZO TRELLES" userId="41ddb9d52900d74f" providerId="LiveId" clId="{3E97AA3D-674E-40DC-8B1C-59742D95294B}" dt="2023-04-19T19:27:23.652" v="283" actId="478"/>
          <ac:spMkLst>
            <pc:docMk/>
            <pc:sldMk cId="864981386" sldId="280"/>
            <ac:spMk id="2" creationId="{032005A0-A687-6FA3-C1E0-4C7EF4A48539}"/>
          </ac:spMkLst>
        </pc:spChg>
        <pc:spChg chg="mod">
          <ac:chgData name="JESÚS GHERALD POZO TRELLES" userId="41ddb9d52900d74f" providerId="LiveId" clId="{3E97AA3D-674E-40DC-8B1C-59742D95294B}" dt="2023-04-20T15:55:27.260" v="529" actId="20577"/>
          <ac:spMkLst>
            <pc:docMk/>
            <pc:sldMk cId="864981386" sldId="280"/>
            <ac:spMk id="3" creationId="{F6E98808-CD5D-491F-AEEE-5E935D91D5F0}"/>
          </ac:spMkLst>
        </pc:spChg>
        <pc:spChg chg="add mod">
          <ac:chgData name="JESÚS GHERALD POZO TRELLES" userId="41ddb9d52900d74f" providerId="LiveId" clId="{3E97AA3D-674E-40DC-8B1C-59742D95294B}" dt="2023-04-19T19:27:32.142" v="296" actId="1038"/>
          <ac:spMkLst>
            <pc:docMk/>
            <pc:sldMk cId="864981386" sldId="280"/>
            <ac:spMk id="4" creationId="{9BB05995-1B23-5249-DF82-6FBD0506011F}"/>
          </ac:spMkLst>
        </pc:spChg>
        <pc:spChg chg="del">
          <ac:chgData name="JESÚS GHERALD POZO TRELLES" userId="41ddb9d52900d74f" providerId="LiveId" clId="{3E97AA3D-674E-40DC-8B1C-59742D95294B}" dt="2023-04-19T19:27:22.434" v="282" actId="478"/>
          <ac:spMkLst>
            <pc:docMk/>
            <pc:sldMk cId="864981386" sldId="280"/>
            <ac:spMk id="8" creationId="{698C27C7-92A2-2909-C0D7-7E13C8012C21}"/>
          </ac:spMkLst>
        </pc:spChg>
        <pc:spChg chg="mod">
          <ac:chgData name="JESÚS GHERALD POZO TRELLES" userId="41ddb9d52900d74f" providerId="LiveId" clId="{3E97AA3D-674E-40DC-8B1C-59742D95294B}" dt="2023-04-20T16:06:31.810" v="561" actId="113"/>
          <ac:spMkLst>
            <pc:docMk/>
            <pc:sldMk cId="864981386" sldId="280"/>
            <ac:spMk id="11" creationId="{9320A641-0BCC-69F8-9BC9-72565BD61A06}"/>
          </ac:spMkLst>
        </pc:spChg>
        <pc:spChg chg="add mod">
          <ac:chgData name="JESÚS GHERALD POZO TRELLES" userId="41ddb9d52900d74f" providerId="LiveId" clId="{3E97AA3D-674E-40DC-8B1C-59742D95294B}" dt="2023-04-19T19:27:32.142" v="296" actId="1038"/>
          <ac:spMkLst>
            <pc:docMk/>
            <pc:sldMk cId="864981386" sldId="280"/>
            <ac:spMk id="12" creationId="{EA3756C8-7F1E-1854-083C-9A03098C2F91}"/>
          </ac:spMkLst>
        </pc:spChg>
        <pc:spChg chg="add mod">
          <ac:chgData name="JESÚS GHERALD POZO TRELLES" userId="41ddb9d52900d74f" providerId="LiveId" clId="{3E97AA3D-674E-40DC-8B1C-59742D95294B}" dt="2023-04-20T00:57:45.184" v="409" actId="1076"/>
          <ac:spMkLst>
            <pc:docMk/>
            <pc:sldMk cId="864981386" sldId="280"/>
            <ac:spMk id="13" creationId="{AC2EC588-C917-66F7-0BF5-DB34F12B04DC}"/>
          </ac:spMkLst>
        </pc:spChg>
        <pc:picChg chg="add del mod modCrop">
          <ac:chgData name="JESÚS GHERALD POZO TRELLES" userId="41ddb9d52900d74f" providerId="LiveId" clId="{3E97AA3D-674E-40DC-8B1C-59742D95294B}" dt="2023-04-20T16:02:14.523" v="537" actId="478"/>
          <ac:picMkLst>
            <pc:docMk/>
            <pc:sldMk cId="864981386" sldId="280"/>
            <ac:picMk id="2" creationId="{049B2146-9FB5-FA00-24AC-F1B40A936DDE}"/>
          </ac:picMkLst>
        </pc:picChg>
        <pc:picChg chg="del mod">
          <ac:chgData name="JESÚS GHERALD POZO TRELLES" userId="41ddb9d52900d74f" providerId="LiveId" clId="{3E97AA3D-674E-40DC-8B1C-59742D95294B}" dt="2023-04-20T16:00:09.136" v="530" actId="478"/>
          <ac:picMkLst>
            <pc:docMk/>
            <pc:sldMk cId="864981386" sldId="280"/>
            <ac:picMk id="5" creationId="{361BF236-B7B4-ABDA-50DE-55F74A13224B}"/>
          </ac:picMkLst>
        </pc:picChg>
        <pc:picChg chg="add mod">
          <ac:chgData name="JESÚS GHERALD POZO TRELLES" userId="41ddb9d52900d74f" providerId="LiveId" clId="{3E97AA3D-674E-40DC-8B1C-59742D95294B}" dt="2023-04-19T19:27:32.142" v="296" actId="1038"/>
          <ac:picMkLst>
            <pc:docMk/>
            <pc:sldMk cId="864981386" sldId="280"/>
            <ac:picMk id="6" creationId="{7D2D2BCF-F752-4DE5-4E85-D77B2A80DFF4}"/>
          </ac:picMkLst>
        </pc:picChg>
        <pc:picChg chg="add mod">
          <ac:chgData name="JESÚS GHERALD POZO TRELLES" userId="41ddb9d52900d74f" providerId="LiveId" clId="{3E97AA3D-674E-40DC-8B1C-59742D95294B}" dt="2023-04-19T19:27:32.142" v="296" actId="1038"/>
          <ac:picMkLst>
            <pc:docMk/>
            <pc:sldMk cId="864981386" sldId="280"/>
            <ac:picMk id="7" creationId="{1EA0CDAC-A64E-F932-8D84-3F134D50AB6A}"/>
          </ac:picMkLst>
        </pc:picChg>
        <pc:picChg chg="add mod modCrop">
          <ac:chgData name="JESÚS GHERALD POZO TRELLES" userId="41ddb9d52900d74f" providerId="LiveId" clId="{3E97AA3D-674E-40DC-8B1C-59742D95294B}" dt="2023-04-20T16:05:28.529" v="550" actId="208"/>
          <ac:picMkLst>
            <pc:docMk/>
            <pc:sldMk cId="864981386" sldId="280"/>
            <ac:picMk id="8" creationId="{85349460-CED1-A580-4B93-CDEC62A1F472}"/>
          </ac:picMkLst>
        </pc:picChg>
        <pc:picChg chg="add mod">
          <ac:chgData name="JESÚS GHERALD POZO TRELLES" userId="41ddb9d52900d74f" providerId="LiveId" clId="{3E97AA3D-674E-40DC-8B1C-59742D95294B}" dt="2023-04-20T16:06:08.049" v="558" actId="1076"/>
          <ac:picMkLst>
            <pc:docMk/>
            <pc:sldMk cId="864981386" sldId="280"/>
            <ac:picMk id="9" creationId="{02E24DDC-1029-FB55-DEDE-52CB83C2B67E}"/>
          </ac:picMkLst>
        </pc:picChg>
        <pc:picChg chg="del">
          <ac:chgData name="JESÚS GHERALD POZO TRELLES" userId="41ddb9d52900d74f" providerId="LiveId" clId="{3E97AA3D-674E-40DC-8B1C-59742D95294B}" dt="2023-04-19T19:27:24.336" v="284" actId="478"/>
          <ac:picMkLst>
            <pc:docMk/>
            <pc:sldMk cId="864981386" sldId="280"/>
            <ac:picMk id="9" creationId="{CA89AE8B-99C9-F885-502E-37EAD7FAC4F6}"/>
          </ac:picMkLst>
        </pc:picChg>
        <pc:picChg chg="del">
          <ac:chgData name="JESÚS GHERALD POZO TRELLES" userId="41ddb9d52900d74f" providerId="LiveId" clId="{3E97AA3D-674E-40DC-8B1C-59742D95294B}" dt="2023-04-19T19:27:24.814" v="285" actId="478"/>
          <ac:picMkLst>
            <pc:docMk/>
            <pc:sldMk cId="864981386" sldId="280"/>
            <ac:picMk id="10" creationId="{5B9FD252-C3B6-EA18-EA55-D90D5C4849FB}"/>
          </ac:picMkLst>
        </pc:picChg>
      </pc:sldChg>
      <pc:sldChg chg="addSp delSp modSp mod">
        <pc:chgData name="JESÚS GHERALD POZO TRELLES" userId="41ddb9d52900d74f" providerId="LiveId" clId="{3E97AA3D-674E-40DC-8B1C-59742D95294B}" dt="2023-04-19T19:27:48.602" v="309" actId="1038"/>
        <pc:sldMkLst>
          <pc:docMk/>
          <pc:sldMk cId="29844549" sldId="281"/>
        </pc:sldMkLst>
        <pc:spChg chg="del">
          <ac:chgData name="JESÚS GHERALD POZO TRELLES" userId="41ddb9d52900d74f" providerId="LiveId" clId="{3E97AA3D-674E-40DC-8B1C-59742D95294B}" dt="2023-04-19T19:27:40.712" v="298" actId="478"/>
          <ac:spMkLst>
            <pc:docMk/>
            <pc:sldMk cId="29844549" sldId="281"/>
            <ac:spMk id="2" creationId="{24F0D6A0-6A9E-DB02-6528-00C17E15C1AA}"/>
          </ac:spMkLst>
        </pc:spChg>
        <pc:spChg chg="add mod">
          <ac:chgData name="JESÚS GHERALD POZO TRELLES" userId="41ddb9d52900d74f" providerId="LiveId" clId="{3E97AA3D-674E-40DC-8B1C-59742D95294B}" dt="2023-04-19T19:27:48.602" v="309" actId="1038"/>
          <ac:spMkLst>
            <pc:docMk/>
            <pc:sldMk cId="29844549" sldId="281"/>
            <ac:spMk id="4" creationId="{75750603-CD55-CE5B-25E5-9A847F9A752C}"/>
          </ac:spMkLst>
        </pc:spChg>
        <pc:spChg chg="del">
          <ac:chgData name="JESÚS GHERALD POZO TRELLES" userId="41ddb9d52900d74f" providerId="LiveId" clId="{3E97AA3D-674E-40DC-8B1C-59742D95294B}" dt="2023-04-19T19:27:37.997" v="297" actId="478"/>
          <ac:spMkLst>
            <pc:docMk/>
            <pc:sldMk cId="29844549" sldId="281"/>
            <ac:spMk id="8" creationId="{698C27C7-92A2-2909-C0D7-7E13C8012C21}"/>
          </ac:spMkLst>
        </pc:spChg>
        <pc:spChg chg="add mod">
          <ac:chgData name="JESÚS GHERALD POZO TRELLES" userId="41ddb9d52900d74f" providerId="LiveId" clId="{3E97AA3D-674E-40DC-8B1C-59742D95294B}" dt="2023-04-19T19:27:48.602" v="309" actId="1038"/>
          <ac:spMkLst>
            <pc:docMk/>
            <pc:sldMk cId="29844549" sldId="281"/>
            <ac:spMk id="13" creationId="{53F1EA2B-273E-B520-B96A-1D0D10F374ED}"/>
          </ac:spMkLst>
        </pc:spChg>
        <pc:picChg chg="add mod">
          <ac:chgData name="JESÚS GHERALD POZO TRELLES" userId="41ddb9d52900d74f" providerId="LiveId" clId="{3E97AA3D-674E-40DC-8B1C-59742D95294B}" dt="2023-04-19T19:27:48.602" v="309" actId="1038"/>
          <ac:picMkLst>
            <pc:docMk/>
            <pc:sldMk cId="29844549" sldId="281"/>
            <ac:picMk id="6" creationId="{8EDD2EEE-F8BD-F7C9-858D-0B716C168C21}"/>
          </ac:picMkLst>
        </pc:picChg>
        <pc:picChg chg="del">
          <ac:chgData name="JESÚS GHERALD POZO TRELLES" userId="41ddb9d52900d74f" providerId="LiveId" clId="{3E97AA3D-674E-40DC-8B1C-59742D95294B}" dt="2023-04-19T19:27:41.492" v="299" actId="478"/>
          <ac:picMkLst>
            <pc:docMk/>
            <pc:sldMk cId="29844549" sldId="281"/>
            <ac:picMk id="9" creationId="{CA89AE8B-99C9-F885-502E-37EAD7FAC4F6}"/>
          </ac:picMkLst>
        </pc:picChg>
        <pc:picChg chg="del">
          <ac:chgData name="JESÚS GHERALD POZO TRELLES" userId="41ddb9d52900d74f" providerId="LiveId" clId="{3E97AA3D-674E-40DC-8B1C-59742D95294B}" dt="2023-04-19T19:27:41.922" v="300" actId="478"/>
          <ac:picMkLst>
            <pc:docMk/>
            <pc:sldMk cId="29844549" sldId="281"/>
            <ac:picMk id="10" creationId="{5B9FD252-C3B6-EA18-EA55-D90D5C4849FB}"/>
          </ac:picMkLst>
        </pc:picChg>
        <pc:picChg chg="add mod">
          <ac:chgData name="JESÚS GHERALD POZO TRELLES" userId="41ddb9d52900d74f" providerId="LiveId" clId="{3E97AA3D-674E-40DC-8B1C-59742D95294B}" dt="2023-04-19T19:27:48.602" v="309" actId="1038"/>
          <ac:picMkLst>
            <pc:docMk/>
            <pc:sldMk cId="29844549" sldId="281"/>
            <ac:picMk id="12" creationId="{49ED328A-13C2-43CF-1EE7-0DF387C37FFC}"/>
          </ac:picMkLst>
        </pc:picChg>
      </pc:sldChg>
      <pc:sldChg chg="addSp delSp modSp mod">
        <pc:chgData name="JESÚS GHERALD POZO TRELLES" userId="41ddb9d52900d74f" providerId="LiveId" clId="{3E97AA3D-674E-40DC-8B1C-59742D95294B}" dt="2023-04-19T19:27:58.712" v="321" actId="1038"/>
        <pc:sldMkLst>
          <pc:docMk/>
          <pc:sldMk cId="2644123131" sldId="282"/>
        </pc:sldMkLst>
        <pc:spChg chg="del">
          <ac:chgData name="JESÚS GHERALD POZO TRELLES" userId="41ddb9d52900d74f" providerId="LiveId" clId="{3E97AA3D-674E-40DC-8B1C-59742D95294B}" dt="2023-04-19T19:27:53.193" v="310" actId="478"/>
          <ac:spMkLst>
            <pc:docMk/>
            <pc:sldMk cId="2644123131" sldId="282"/>
            <ac:spMk id="2" creationId="{20EE39F6-F2FD-A8F6-F558-B7FE7A8A6297}"/>
          </ac:spMkLst>
        </pc:spChg>
        <pc:spChg chg="add mod">
          <ac:chgData name="JESÚS GHERALD POZO TRELLES" userId="41ddb9d52900d74f" providerId="LiveId" clId="{3E97AA3D-674E-40DC-8B1C-59742D95294B}" dt="2023-04-19T19:27:58.712" v="321" actId="1038"/>
          <ac:spMkLst>
            <pc:docMk/>
            <pc:sldMk cId="2644123131" sldId="282"/>
            <ac:spMk id="3" creationId="{D4198470-4721-869E-DD7A-E63CA111F78C}"/>
          </ac:spMkLst>
        </pc:spChg>
        <pc:spChg chg="del">
          <ac:chgData name="JESÚS GHERALD POZO TRELLES" userId="41ddb9d52900d74f" providerId="LiveId" clId="{3E97AA3D-674E-40DC-8B1C-59742D95294B}" dt="2023-04-19T19:27:53.602" v="311" actId="478"/>
          <ac:spMkLst>
            <pc:docMk/>
            <pc:sldMk cId="2644123131" sldId="282"/>
            <ac:spMk id="8" creationId="{698C27C7-92A2-2909-C0D7-7E13C8012C21}"/>
          </ac:spMkLst>
        </pc:spChg>
        <pc:spChg chg="add mod">
          <ac:chgData name="JESÚS GHERALD POZO TRELLES" userId="41ddb9d52900d74f" providerId="LiveId" clId="{3E97AA3D-674E-40DC-8B1C-59742D95294B}" dt="2023-04-19T19:27:58.712" v="321" actId="1038"/>
          <ac:spMkLst>
            <pc:docMk/>
            <pc:sldMk cId="2644123131" sldId="282"/>
            <ac:spMk id="11" creationId="{3457F62B-5A63-5B83-F66A-66203B4E53FB}"/>
          </ac:spMkLst>
        </pc:spChg>
        <pc:picChg chg="add mod">
          <ac:chgData name="JESÚS GHERALD POZO TRELLES" userId="41ddb9d52900d74f" providerId="LiveId" clId="{3E97AA3D-674E-40DC-8B1C-59742D95294B}" dt="2023-04-19T19:27:58.712" v="321" actId="1038"/>
          <ac:picMkLst>
            <pc:docMk/>
            <pc:sldMk cId="2644123131" sldId="282"/>
            <ac:picMk id="5" creationId="{CADDE8E7-B6C6-6A08-4CA9-E513B65E71FF}"/>
          </ac:picMkLst>
        </pc:picChg>
        <pc:picChg chg="add mod">
          <ac:chgData name="JESÚS GHERALD POZO TRELLES" userId="41ddb9d52900d74f" providerId="LiveId" clId="{3E97AA3D-674E-40DC-8B1C-59742D95294B}" dt="2023-04-19T19:27:58.712" v="321" actId="1038"/>
          <ac:picMkLst>
            <pc:docMk/>
            <pc:sldMk cId="2644123131" sldId="282"/>
            <ac:picMk id="7" creationId="{EF5EC85F-EF86-DB15-C09A-C36DF0A25258}"/>
          </ac:picMkLst>
        </pc:picChg>
        <pc:picChg chg="del">
          <ac:chgData name="JESÚS GHERALD POZO TRELLES" userId="41ddb9d52900d74f" providerId="LiveId" clId="{3E97AA3D-674E-40DC-8B1C-59742D95294B}" dt="2023-04-19T19:27:54.782" v="312" actId="478"/>
          <ac:picMkLst>
            <pc:docMk/>
            <pc:sldMk cId="2644123131" sldId="282"/>
            <ac:picMk id="9" creationId="{CA89AE8B-99C9-F885-502E-37EAD7FAC4F6}"/>
          </ac:picMkLst>
        </pc:picChg>
        <pc:picChg chg="del">
          <ac:chgData name="JESÚS GHERALD POZO TRELLES" userId="41ddb9d52900d74f" providerId="LiveId" clId="{3E97AA3D-674E-40DC-8B1C-59742D95294B}" dt="2023-04-19T19:27:55.145" v="313" actId="478"/>
          <ac:picMkLst>
            <pc:docMk/>
            <pc:sldMk cId="2644123131" sldId="282"/>
            <ac:picMk id="10" creationId="{5B9FD252-C3B6-EA18-EA55-D90D5C4849FB}"/>
          </ac:picMkLst>
        </pc:picChg>
      </pc:sldChg>
      <pc:sldChg chg="addSp delSp modSp mod">
        <pc:chgData name="JESÚS GHERALD POZO TRELLES" userId="41ddb9d52900d74f" providerId="LiveId" clId="{3E97AA3D-674E-40DC-8B1C-59742D95294B}" dt="2023-04-20T16:29:33.766" v="752" actId="113"/>
        <pc:sldMkLst>
          <pc:docMk/>
          <pc:sldMk cId="3532421078" sldId="283"/>
        </pc:sldMkLst>
        <pc:spChg chg="del">
          <ac:chgData name="JESÚS GHERALD POZO TRELLES" userId="41ddb9d52900d74f" providerId="LiveId" clId="{3E97AA3D-674E-40DC-8B1C-59742D95294B}" dt="2023-04-19T19:28:03.762" v="322" actId="478"/>
          <ac:spMkLst>
            <pc:docMk/>
            <pc:sldMk cId="3532421078" sldId="283"/>
            <ac:spMk id="2" creationId="{6E534511-E1E4-3679-D445-7EECDF805FA1}"/>
          </ac:spMkLst>
        </pc:spChg>
        <pc:spChg chg="add mod">
          <ac:chgData name="JESÚS GHERALD POZO TRELLES" userId="41ddb9d52900d74f" providerId="LiveId" clId="{3E97AA3D-674E-40DC-8B1C-59742D95294B}" dt="2023-04-19T19:28:10.032" v="334" actId="1038"/>
          <ac:spMkLst>
            <pc:docMk/>
            <pc:sldMk cId="3532421078" sldId="283"/>
            <ac:spMk id="4" creationId="{4F5149B1-0202-8594-D001-FD02726B628A}"/>
          </ac:spMkLst>
        </pc:spChg>
        <pc:spChg chg="mod">
          <ac:chgData name="JESÚS GHERALD POZO TRELLES" userId="41ddb9d52900d74f" providerId="LiveId" clId="{3E97AA3D-674E-40DC-8B1C-59742D95294B}" dt="2023-04-20T16:29:33.766" v="752" actId="113"/>
          <ac:spMkLst>
            <pc:docMk/>
            <pc:sldMk cId="3532421078" sldId="283"/>
            <ac:spMk id="7" creationId="{28C32C23-3D4F-E0F3-015C-F738ABEFC940}"/>
          </ac:spMkLst>
        </pc:spChg>
        <pc:spChg chg="del">
          <ac:chgData name="JESÚS GHERALD POZO TRELLES" userId="41ddb9d52900d74f" providerId="LiveId" clId="{3E97AA3D-674E-40DC-8B1C-59742D95294B}" dt="2023-04-19T19:28:04.717" v="323" actId="478"/>
          <ac:spMkLst>
            <pc:docMk/>
            <pc:sldMk cId="3532421078" sldId="283"/>
            <ac:spMk id="8" creationId="{698C27C7-92A2-2909-C0D7-7E13C8012C21}"/>
          </ac:spMkLst>
        </pc:spChg>
        <pc:spChg chg="add mod">
          <ac:chgData name="JESÚS GHERALD POZO TRELLES" userId="41ddb9d52900d74f" providerId="LiveId" clId="{3E97AA3D-674E-40DC-8B1C-59742D95294B}" dt="2023-04-19T19:28:10.032" v="334" actId="1038"/>
          <ac:spMkLst>
            <pc:docMk/>
            <pc:sldMk cId="3532421078" sldId="283"/>
            <ac:spMk id="11" creationId="{0F735C56-2FF3-1E7D-A326-F2D8F7E7D6AE}"/>
          </ac:spMkLst>
        </pc:spChg>
        <pc:spChg chg="mod ord">
          <ac:chgData name="JESÚS GHERALD POZO TRELLES" userId="41ddb9d52900d74f" providerId="LiveId" clId="{3E97AA3D-674E-40DC-8B1C-59742D95294B}" dt="2023-04-20T16:26:12.040" v="663" actId="1038"/>
          <ac:spMkLst>
            <pc:docMk/>
            <pc:sldMk cId="3532421078" sldId="283"/>
            <ac:spMk id="17" creationId="{19A96DBC-D533-DBC5-9A82-E78A5D071A21}"/>
          </ac:spMkLst>
        </pc:spChg>
        <pc:picChg chg="add del mod">
          <ac:chgData name="JESÚS GHERALD POZO TRELLES" userId="41ddb9d52900d74f" providerId="LiveId" clId="{3E97AA3D-674E-40DC-8B1C-59742D95294B}" dt="2023-04-20T16:21:19.511" v="629" actId="478"/>
          <ac:picMkLst>
            <pc:docMk/>
            <pc:sldMk cId="3532421078" sldId="283"/>
            <ac:picMk id="2" creationId="{BD4BDB45-2F1E-D4CF-7095-3B1D69B18B13}"/>
          </ac:picMkLst>
        </pc:picChg>
        <pc:picChg chg="add mod">
          <ac:chgData name="JESÚS GHERALD POZO TRELLES" userId="41ddb9d52900d74f" providerId="LiveId" clId="{3E97AA3D-674E-40DC-8B1C-59742D95294B}" dt="2023-04-19T19:28:10.032" v="334" actId="1038"/>
          <ac:picMkLst>
            <pc:docMk/>
            <pc:sldMk cId="3532421078" sldId="283"/>
            <ac:picMk id="5" creationId="{CE03F6B1-9DA2-4527-1CB4-9672AB44FEE2}"/>
          </ac:picMkLst>
        </pc:picChg>
        <pc:picChg chg="add mod">
          <ac:chgData name="JESÚS GHERALD POZO TRELLES" userId="41ddb9d52900d74f" providerId="LiveId" clId="{3E97AA3D-674E-40DC-8B1C-59742D95294B}" dt="2023-04-19T19:28:10.032" v="334" actId="1038"/>
          <ac:picMkLst>
            <pc:docMk/>
            <pc:sldMk cId="3532421078" sldId="283"/>
            <ac:picMk id="6" creationId="{A8F11085-C41B-C068-3FAD-057B2B5EE4B9}"/>
          </ac:picMkLst>
        </pc:picChg>
        <pc:picChg chg="add mod modCrop">
          <ac:chgData name="JESÚS GHERALD POZO TRELLES" userId="41ddb9d52900d74f" providerId="LiveId" clId="{3E97AA3D-674E-40DC-8B1C-59742D95294B}" dt="2023-04-20T16:23:51.605" v="643" actId="14100"/>
          <ac:picMkLst>
            <pc:docMk/>
            <pc:sldMk cId="3532421078" sldId="283"/>
            <ac:picMk id="8" creationId="{0D571195-0920-C9F7-3021-F3F217BF56C7}"/>
          </ac:picMkLst>
        </pc:picChg>
        <pc:picChg chg="add mod">
          <ac:chgData name="JESÚS GHERALD POZO TRELLES" userId="41ddb9d52900d74f" providerId="LiveId" clId="{3E97AA3D-674E-40DC-8B1C-59742D95294B}" dt="2023-04-20T16:26:02.426" v="661" actId="1076"/>
          <ac:picMkLst>
            <pc:docMk/>
            <pc:sldMk cId="3532421078" sldId="283"/>
            <ac:picMk id="9" creationId="{C31E9AB2-405A-A4CB-7D3C-DEDCE135DA56}"/>
          </ac:picMkLst>
        </pc:picChg>
        <pc:picChg chg="del">
          <ac:chgData name="JESÚS GHERALD POZO TRELLES" userId="41ddb9d52900d74f" providerId="LiveId" clId="{3E97AA3D-674E-40DC-8B1C-59742D95294B}" dt="2023-04-19T19:28:05.172" v="324" actId="478"/>
          <ac:picMkLst>
            <pc:docMk/>
            <pc:sldMk cId="3532421078" sldId="283"/>
            <ac:picMk id="9" creationId="{CA89AE8B-99C9-F885-502E-37EAD7FAC4F6}"/>
          </ac:picMkLst>
        </pc:picChg>
        <pc:picChg chg="add del mod">
          <ac:chgData name="JESÚS GHERALD POZO TRELLES" userId="41ddb9d52900d74f" providerId="LiveId" clId="{3E97AA3D-674E-40DC-8B1C-59742D95294B}" dt="2023-04-20T16:27:28.042" v="671" actId="478"/>
          <ac:picMkLst>
            <pc:docMk/>
            <pc:sldMk cId="3532421078" sldId="283"/>
            <ac:picMk id="10" creationId="{4161010F-2778-71E8-1745-B62C1701C50B}"/>
          </ac:picMkLst>
        </pc:picChg>
        <pc:picChg chg="del">
          <ac:chgData name="JESÚS GHERALD POZO TRELLES" userId="41ddb9d52900d74f" providerId="LiveId" clId="{3E97AA3D-674E-40DC-8B1C-59742D95294B}" dt="2023-04-19T19:28:05.663" v="325" actId="478"/>
          <ac:picMkLst>
            <pc:docMk/>
            <pc:sldMk cId="3532421078" sldId="283"/>
            <ac:picMk id="10" creationId="{5B9FD252-C3B6-EA18-EA55-D90D5C4849FB}"/>
          </ac:picMkLst>
        </pc:picChg>
        <pc:picChg chg="del">
          <ac:chgData name="JESÚS GHERALD POZO TRELLES" userId="41ddb9d52900d74f" providerId="LiveId" clId="{3E97AA3D-674E-40DC-8B1C-59742D95294B}" dt="2023-04-20T16:19:25.046" v="618" actId="478"/>
          <ac:picMkLst>
            <pc:docMk/>
            <pc:sldMk cId="3532421078" sldId="283"/>
            <ac:picMk id="12" creationId="{5044DEEC-CC79-DF87-CBC2-41311801C360}"/>
          </ac:picMkLst>
        </pc:picChg>
        <pc:picChg chg="add mod">
          <ac:chgData name="JESÚS GHERALD POZO TRELLES" userId="41ddb9d52900d74f" providerId="LiveId" clId="{3E97AA3D-674E-40DC-8B1C-59742D95294B}" dt="2023-04-20T16:27:46.913" v="676" actId="1076"/>
          <ac:picMkLst>
            <pc:docMk/>
            <pc:sldMk cId="3532421078" sldId="283"/>
            <ac:picMk id="13" creationId="{9B067FA1-15A2-FB68-7950-6D3E355BCBA3}"/>
          </ac:picMkLst>
        </pc:picChg>
        <pc:picChg chg="del">
          <ac:chgData name="JESÚS GHERALD POZO TRELLES" userId="41ddb9d52900d74f" providerId="LiveId" clId="{3E97AA3D-674E-40DC-8B1C-59742D95294B}" dt="2023-04-20T16:26:21.027" v="664" actId="478"/>
          <ac:picMkLst>
            <pc:docMk/>
            <pc:sldMk cId="3532421078" sldId="283"/>
            <ac:picMk id="14" creationId="{7FB22860-9657-22ED-47AC-62610EBEFED8}"/>
          </ac:picMkLst>
        </pc:picChg>
        <pc:picChg chg="del">
          <ac:chgData name="JESÚS GHERALD POZO TRELLES" userId="41ddb9d52900d74f" providerId="LiveId" clId="{3E97AA3D-674E-40DC-8B1C-59742D95294B}" dt="2023-04-20T16:25:10.963" v="644" actId="478"/>
          <ac:picMkLst>
            <pc:docMk/>
            <pc:sldMk cId="3532421078" sldId="283"/>
            <ac:picMk id="16" creationId="{98469942-44F6-748A-DD98-D6474776FF1A}"/>
          </ac:picMkLst>
        </pc:picChg>
      </pc:sldChg>
      <pc:sldChg chg="addSp delSp modSp del mod">
        <pc:chgData name="JESÚS GHERALD POZO TRELLES" userId="41ddb9d52900d74f" providerId="LiveId" clId="{3E97AA3D-674E-40DC-8B1C-59742D95294B}" dt="2023-04-20T00:56:32.121" v="361" actId="47"/>
        <pc:sldMkLst>
          <pc:docMk/>
          <pc:sldMk cId="4266116213" sldId="284"/>
        </pc:sldMkLst>
        <pc:spChg chg="del">
          <ac:chgData name="JESÚS GHERALD POZO TRELLES" userId="41ddb9d52900d74f" providerId="LiveId" clId="{3E97AA3D-674E-40DC-8B1C-59742D95294B}" dt="2023-04-19T19:28:16.062" v="336" actId="478"/>
          <ac:spMkLst>
            <pc:docMk/>
            <pc:sldMk cId="4266116213" sldId="284"/>
            <ac:spMk id="2" creationId="{357A93FD-C630-CD92-CF06-714F2B308540}"/>
          </ac:spMkLst>
        </pc:spChg>
        <pc:spChg chg="del">
          <ac:chgData name="JESÚS GHERALD POZO TRELLES" userId="41ddb9d52900d74f" providerId="LiveId" clId="{3E97AA3D-674E-40DC-8B1C-59742D95294B}" dt="2023-04-19T19:28:14.805" v="335" actId="478"/>
          <ac:spMkLst>
            <pc:docMk/>
            <pc:sldMk cId="4266116213" sldId="284"/>
            <ac:spMk id="8" creationId="{698C27C7-92A2-2909-C0D7-7E13C8012C21}"/>
          </ac:spMkLst>
        </pc:spChg>
        <pc:spChg chg="add mod">
          <ac:chgData name="JESÚS GHERALD POZO TRELLES" userId="41ddb9d52900d74f" providerId="LiveId" clId="{3E97AA3D-674E-40DC-8B1C-59742D95294B}" dt="2023-04-19T19:28:20.824" v="347" actId="1038"/>
          <ac:spMkLst>
            <pc:docMk/>
            <pc:sldMk cId="4266116213" sldId="284"/>
            <ac:spMk id="11" creationId="{986164CF-FC44-39F6-6F24-E2F6B0F0500E}"/>
          </ac:spMkLst>
        </pc:spChg>
        <pc:spChg chg="add mod">
          <ac:chgData name="JESÚS GHERALD POZO TRELLES" userId="41ddb9d52900d74f" providerId="LiveId" clId="{3E97AA3D-674E-40DC-8B1C-59742D95294B}" dt="2023-04-19T19:28:20.824" v="347" actId="1038"/>
          <ac:spMkLst>
            <pc:docMk/>
            <pc:sldMk cId="4266116213" sldId="284"/>
            <ac:spMk id="14" creationId="{0EEA5FFB-C988-7E0F-D7FF-EAAC2F3C3270}"/>
          </ac:spMkLst>
        </pc:spChg>
        <pc:picChg chg="del">
          <ac:chgData name="JESÚS GHERALD POZO TRELLES" userId="41ddb9d52900d74f" providerId="LiveId" clId="{3E97AA3D-674E-40DC-8B1C-59742D95294B}" dt="2023-04-19T19:28:16.502" v="337" actId="478"/>
          <ac:picMkLst>
            <pc:docMk/>
            <pc:sldMk cId="4266116213" sldId="284"/>
            <ac:picMk id="9" creationId="{CA89AE8B-99C9-F885-502E-37EAD7FAC4F6}"/>
          </ac:picMkLst>
        </pc:picChg>
        <pc:picChg chg="del">
          <ac:chgData name="JESÚS GHERALD POZO TRELLES" userId="41ddb9d52900d74f" providerId="LiveId" clId="{3E97AA3D-674E-40DC-8B1C-59742D95294B}" dt="2023-04-19T19:28:17.024" v="338" actId="478"/>
          <ac:picMkLst>
            <pc:docMk/>
            <pc:sldMk cId="4266116213" sldId="284"/>
            <ac:picMk id="10" creationId="{5B9FD252-C3B6-EA18-EA55-D90D5C4849FB}"/>
          </ac:picMkLst>
        </pc:picChg>
        <pc:picChg chg="add mod">
          <ac:chgData name="JESÚS GHERALD POZO TRELLES" userId="41ddb9d52900d74f" providerId="LiveId" clId="{3E97AA3D-674E-40DC-8B1C-59742D95294B}" dt="2023-04-19T19:28:20.824" v="347" actId="1038"/>
          <ac:picMkLst>
            <pc:docMk/>
            <pc:sldMk cId="4266116213" sldId="284"/>
            <ac:picMk id="12" creationId="{56C97694-4139-A2CC-EA33-A832F5785D8F}"/>
          </ac:picMkLst>
        </pc:picChg>
        <pc:picChg chg="add mod">
          <ac:chgData name="JESÚS GHERALD POZO TRELLES" userId="41ddb9d52900d74f" providerId="LiveId" clId="{3E97AA3D-674E-40DC-8B1C-59742D95294B}" dt="2023-04-19T19:28:20.824" v="347" actId="1038"/>
          <ac:picMkLst>
            <pc:docMk/>
            <pc:sldMk cId="4266116213" sldId="284"/>
            <ac:picMk id="13" creationId="{15E5EE5A-F436-C6AB-E92D-D3BC7815455E}"/>
          </ac:picMkLst>
        </pc:picChg>
      </pc:sldChg>
      <pc:sldChg chg="addSp delSp modSp mod">
        <pc:chgData name="JESÚS GHERALD POZO TRELLES" userId="41ddb9d52900d74f" providerId="LiveId" clId="{3E97AA3D-674E-40DC-8B1C-59742D95294B}" dt="2023-04-21T16:02:16.812" v="858" actId="20577"/>
        <pc:sldMkLst>
          <pc:docMk/>
          <pc:sldMk cId="322047818" sldId="285"/>
        </pc:sldMkLst>
        <pc:spChg chg="del">
          <ac:chgData name="JESÚS GHERALD POZO TRELLES" userId="41ddb9d52900d74f" providerId="LiveId" clId="{3E97AA3D-674E-40DC-8B1C-59742D95294B}" dt="2023-04-19T19:28:26.312" v="348" actId="478"/>
          <ac:spMkLst>
            <pc:docMk/>
            <pc:sldMk cId="322047818" sldId="285"/>
            <ac:spMk id="2" creationId="{778E656F-4026-6887-D949-33E03B82F43F}"/>
          </ac:spMkLst>
        </pc:spChg>
        <pc:spChg chg="add mod">
          <ac:chgData name="JESÚS GHERALD POZO TRELLES" userId="41ddb9d52900d74f" providerId="LiveId" clId="{3E97AA3D-674E-40DC-8B1C-59742D95294B}" dt="2023-04-20T15:52:55.728" v="528" actId="20577"/>
          <ac:spMkLst>
            <pc:docMk/>
            <pc:sldMk cId="322047818" sldId="285"/>
            <ac:spMk id="2" creationId="{9AC17EC0-D620-C1DA-8BAB-752AAA4FBE10}"/>
          </ac:spMkLst>
        </pc:spChg>
        <pc:spChg chg="del mod">
          <ac:chgData name="JESÚS GHERALD POZO TRELLES" userId="41ddb9d52900d74f" providerId="LiveId" clId="{3E97AA3D-674E-40DC-8B1C-59742D95294B}" dt="2023-04-20T15:26:23.366" v="516" actId="478"/>
          <ac:spMkLst>
            <pc:docMk/>
            <pc:sldMk cId="322047818" sldId="285"/>
            <ac:spMk id="3" creationId="{2804C8F2-DD0C-DB54-7B88-4C216EA25366}"/>
          </ac:spMkLst>
        </pc:spChg>
        <pc:spChg chg="add mod">
          <ac:chgData name="JESÚS GHERALD POZO TRELLES" userId="41ddb9d52900d74f" providerId="LiveId" clId="{3E97AA3D-674E-40DC-8B1C-59742D95294B}" dt="2023-04-19T19:28:31.697" v="359" actId="1038"/>
          <ac:spMkLst>
            <pc:docMk/>
            <pc:sldMk cId="322047818" sldId="285"/>
            <ac:spMk id="4" creationId="{980504B5-1EF2-4DD2-925D-49DC308AF357}"/>
          </ac:spMkLst>
        </pc:spChg>
        <pc:spChg chg="add mod">
          <ac:chgData name="JESÚS GHERALD POZO TRELLES" userId="41ddb9d52900d74f" providerId="LiveId" clId="{3E97AA3D-674E-40DC-8B1C-59742D95294B}" dt="2023-04-19T19:28:31.697" v="359" actId="1038"/>
          <ac:spMkLst>
            <pc:docMk/>
            <pc:sldMk cId="322047818" sldId="285"/>
            <ac:spMk id="7" creationId="{2EB9543B-0580-758B-20F6-6BDD2487059F}"/>
          </ac:spMkLst>
        </pc:spChg>
        <pc:spChg chg="del">
          <ac:chgData name="JESÚS GHERALD POZO TRELLES" userId="41ddb9d52900d74f" providerId="LiveId" clId="{3E97AA3D-674E-40DC-8B1C-59742D95294B}" dt="2023-04-19T19:28:27.892" v="351" actId="478"/>
          <ac:spMkLst>
            <pc:docMk/>
            <pc:sldMk cId="322047818" sldId="285"/>
            <ac:spMk id="8" creationId="{698C27C7-92A2-2909-C0D7-7E13C8012C21}"/>
          </ac:spMkLst>
        </pc:spChg>
        <pc:spChg chg="add mod">
          <ac:chgData name="JESÚS GHERALD POZO TRELLES" userId="41ddb9d52900d74f" providerId="LiveId" clId="{3E97AA3D-674E-40DC-8B1C-59742D95294B}" dt="2023-04-21T16:02:16.812" v="858" actId="20577"/>
          <ac:spMkLst>
            <pc:docMk/>
            <pc:sldMk cId="322047818" sldId="285"/>
            <ac:spMk id="8" creationId="{6CD1F69B-58DE-041B-2E5E-0CAE6C1AB2DD}"/>
          </ac:spMkLst>
        </pc:spChg>
        <pc:picChg chg="add mod">
          <ac:chgData name="JESÚS GHERALD POZO TRELLES" userId="41ddb9d52900d74f" providerId="LiveId" clId="{3E97AA3D-674E-40DC-8B1C-59742D95294B}" dt="2023-04-19T19:28:31.697" v="359" actId="1038"/>
          <ac:picMkLst>
            <pc:docMk/>
            <pc:sldMk cId="322047818" sldId="285"/>
            <ac:picMk id="5" creationId="{209AA1E2-FE5D-C720-6AE8-836DE32C9FE2}"/>
          </ac:picMkLst>
        </pc:picChg>
        <pc:picChg chg="add mod">
          <ac:chgData name="JESÚS GHERALD POZO TRELLES" userId="41ddb9d52900d74f" providerId="LiveId" clId="{3E97AA3D-674E-40DC-8B1C-59742D95294B}" dt="2023-04-19T19:28:31.697" v="359" actId="1038"/>
          <ac:picMkLst>
            <pc:docMk/>
            <pc:sldMk cId="322047818" sldId="285"/>
            <ac:picMk id="6" creationId="{6E4EA996-BBAC-D511-2993-F4B404C3F8DE}"/>
          </ac:picMkLst>
        </pc:picChg>
        <pc:picChg chg="del">
          <ac:chgData name="JESÚS GHERALD POZO TRELLES" userId="41ddb9d52900d74f" providerId="LiveId" clId="{3E97AA3D-674E-40DC-8B1C-59742D95294B}" dt="2023-04-19T19:28:26.902" v="349" actId="478"/>
          <ac:picMkLst>
            <pc:docMk/>
            <pc:sldMk cId="322047818" sldId="285"/>
            <ac:picMk id="9" creationId="{CA89AE8B-99C9-F885-502E-37EAD7FAC4F6}"/>
          </ac:picMkLst>
        </pc:picChg>
        <pc:picChg chg="del">
          <ac:chgData name="JESÚS GHERALD POZO TRELLES" userId="41ddb9d52900d74f" providerId="LiveId" clId="{3E97AA3D-674E-40DC-8B1C-59742D95294B}" dt="2023-04-19T19:28:27.408" v="350" actId="478"/>
          <ac:picMkLst>
            <pc:docMk/>
            <pc:sldMk cId="322047818" sldId="285"/>
            <ac:picMk id="10" creationId="{5B9FD252-C3B6-EA18-EA55-D90D5C4849FB}"/>
          </ac:picMkLst>
        </pc:picChg>
      </pc:sldChg>
      <pc:sldChg chg="addSp delSp modSp add mod">
        <pc:chgData name="JESÚS GHERALD POZO TRELLES" userId="41ddb9d52900d74f" providerId="LiveId" clId="{3E97AA3D-674E-40DC-8B1C-59742D95294B}" dt="2023-04-24T16:09:31.157" v="2007" actId="1076"/>
        <pc:sldMkLst>
          <pc:docMk/>
          <pc:sldMk cId="3299776090" sldId="286"/>
        </pc:sldMkLst>
        <pc:spChg chg="mod">
          <ac:chgData name="JESÚS GHERALD POZO TRELLES" userId="41ddb9d52900d74f" providerId="LiveId" clId="{3E97AA3D-674E-40DC-8B1C-59742D95294B}" dt="2023-04-24T16:08:26.237" v="1975" actId="1076"/>
          <ac:spMkLst>
            <pc:docMk/>
            <pc:sldMk cId="3299776090" sldId="286"/>
            <ac:spMk id="3" creationId="{11E03B4B-D794-1787-1EA7-400F6EC2944B}"/>
          </ac:spMkLst>
        </pc:spChg>
        <pc:spChg chg="mod">
          <ac:chgData name="JESÚS GHERALD POZO TRELLES" userId="41ddb9d52900d74f" providerId="LiveId" clId="{3E97AA3D-674E-40DC-8B1C-59742D95294B}" dt="2023-04-24T16:09:31.157" v="2007" actId="1076"/>
          <ac:spMkLst>
            <pc:docMk/>
            <pc:sldMk cId="3299776090" sldId="286"/>
            <ac:spMk id="7" creationId="{28C32C23-3D4F-E0F3-015C-F738ABEFC940}"/>
          </ac:spMkLst>
        </pc:spChg>
        <pc:spChg chg="del">
          <ac:chgData name="JESÚS GHERALD POZO TRELLES" userId="41ddb9d52900d74f" providerId="LiveId" clId="{3E97AA3D-674E-40DC-8B1C-59742D95294B}" dt="2023-04-24T15:38:42.834" v="1092" actId="478"/>
          <ac:spMkLst>
            <pc:docMk/>
            <pc:sldMk cId="3299776090" sldId="286"/>
            <ac:spMk id="17" creationId="{19A96DBC-D533-DBC5-9A82-E78A5D071A21}"/>
          </ac:spMkLst>
        </pc:spChg>
        <pc:picChg chg="add mod">
          <ac:chgData name="JESÚS GHERALD POZO TRELLES" userId="41ddb9d52900d74f" providerId="LiveId" clId="{3E97AA3D-674E-40DC-8B1C-59742D95294B}" dt="2023-04-24T16:08:19.632" v="1974" actId="1076"/>
          <ac:picMkLst>
            <pc:docMk/>
            <pc:sldMk cId="3299776090" sldId="286"/>
            <ac:picMk id="2" creationId="{37EE3044-8A9F-5F55-8FD2-D35DF99D15C7}"/>
          </ac:picMkLst>
        </pc:picChg>
        <pc:picChg chg="del">
          <ac:chgData name="JESÚS GHERALD POZO TRELLES" userId="41ddb9d52900d74f" providerId="LiveId" clId="{3E97AA3D-674E-40DC-8B1C-59742D95294B}" dt="2023-04-24T15:27:12.246" v="1059" actId="478"/>
          <ac:picMkLst>
            <pc:docMk/>
            <pc:sldMk cId="3299776090" sldId="286"/>
            <ac:picMk id="8" creationId="{0D571195-0920-C9F7-3021-F3F217BF56C7}"/>
          </ac:picMkLst>
        </pc:picChg>
        <pc:picChg chg="del">
          <ac:chgData name="JESÚS GHERALD POZO TRELLES" userId="41ddb9d52900d74f" providerId="LiveId" clId="{3E97AA3D-674E-40DC-8B1C-59742D95294B}" dt="2023-04-24T15:27:13.273" v="1061" actId="478"/>
          <ac:picMkLst>
            <pc:docMk/>
            <pc:sldMk cId="3299776090" sldId="286"/>
            <ac:picMk id="9" creationId="{C31E9AB2-405A-A4CB-7D3C-DEDCE135DA56}"/>
          </ac:picMkLst>
        </pc:picChg>
        <pc:picChg chg="del">
          <ac:chgData name="JESÚS GHERALD POZO TRELLES" userId="41ddb9d52900d74f" providerId="LiveId" clId="{3E97AA3D-674E-40DC-8B1C-59742D95294B}" dt="2023-04-24T15:27:12.796" v="1060" actId="478"/>
          <ac:picMkLst>
            <pc:docMk/>
            <pc:sldMk cId="3299776090" sldId="286"/>
            <ac:picMk id="13" creationId="{9B067FA1-15A2-FB68-7950-6D3E355BCBA3}"/>
          </ac:picMkLst>
        </pc:picChg>
      </pc:sldChg>
    </pc:docChg>
  </pc:docChgLst>
  <pc:docChgLst>
    <pc:chgData name="JESÚS GHERALD POZO TRELLES" userId="41ddb9d52900d74f" providerId="LiveId" clId="{6647F8E9-0233-4335-8DB5-16CBB85A9172}"/>
    <pc:docChg chg="undo redo custSel addSld delSld modSld">
      <pc:chgData name="JESÚS GHERALD POZO TRELLES" userId="41ddb9d52900d74f" providerId="LiveId" clId="{6647F8E9-0233-4335-8DB5-16CBB85A9172}" dt="2023-04-04T14:46:11.007" v="5352" actId="1035"/>
      <pc:docMkLst>
        <pc:docMk/>
      </pc:docMkLst>
      <pc:sldChg chg="addSp delSp modSp mod">
        <pc:chgData name="JESÚS GHERALD POZO TRELLES" userId="41ddb9d52900d74f" providerId="LiveId" clId="{6647F8E9-0233-4335-8DB5-16CBB85A9172}" dt="2023-04-03T10:05:46.266" v="2374" actId="113"/>
        <pc:sldMkLst>
          <pc:docMk/>
          <pc:sldMk cId="2107708279" sldId="256"/>
        </pc:sldMkLst>
        <pc:spChg chg="del ord">
          <ac:chgData name="JESÚS GHERALD POZO TRELLES" userId="41ddb9d52900d74f" providerId="LiveId" clId="{6647F8E9-0233-4335-8DB5-16CBB85A9172}" dt="2023-03-31T20:15:00.495" v="168" actId="478"/>
          <ac:spMkLst>
            <pc:docMk/>
            <pc:sldMk cId="2107708279" sldId="256"/>
            <ac:spMk id="8" creationId="{698C27C7-92A2-2909-C0D7-7E13C8012C21}"/>
          </ac:spMkLst>
        </pc:spChg>
        <pc:spChg chg="add mod">
          <ac:chgData name="JESÚS GHERALD POZO TRELLES" userId="41ddb9d52900d74f" providerId="LiveId" clId="{6647F8E9-0233-4335-8DB5-16CBB85A9172}" dt="2023-04-03T09:56:43.626" v="2172" actId="1037"/>
          <ac:spMkLst>
            <pc:docMk/>
            <pc:sldMk cId="2107708279" sldId="256"/>
            <ac:spMk id="23" creationId="{63549ADF-F247-1836-7D40-8EDA778E0D1C}"/>
          </ac:spMkLst>
        </pc:spChg>
        <pc:spChg chg="add mod">
          <ac:chgData name="JESÚS GHERALD POZO TRELLES" userId="41ddb9d52900d74f" providerId="LiveId" clId="{6647F8E9-0233-4335-8DB5-16CBB85A9172}" dt="2023-04-03T10:05:46.266" v="2374" actId="113"/>
          <ac:spMkLst>
            <pc:docMk/>
            <pc:sldMk cId="2107708279" sldId="256"/>
            <ac:spMk id="26" creationId="{1BF781EF-BDDB-AEAB-C932-367A86DFAE2E}"/>
          </ac:spMkLst>
        </pc:spChg>
        <pc:spChg chg="add del mod">
          <ac:chgData name="JESÚS GHERALD POZO TRELLES" userId="41ddb9d52900d74f" providerId="LiveId" clId="{6647F8E9-0233-4335-8DB5-16CBB85A9172}" dt="2023-03-31T21:07:04.922" v="750" actId="478"/>
          <ac:spMkLst>
            <pc:docMk/>
            <pc:sldMk cId="2107708279" sldId="256"/>
            <ac:spMk id="27" creationId="{63646515-463B-E249-C0ED-55A0824B7AE9}"/>
          </ac:spMkLst>
        </pc:spChg>
        <pc:spChg chg="add mod">
          <ac:chgData name="JESÚS GHERALD POZO TRELLES" userId="41ddb9d52900d74f" providerId="LiveId" clId="{6647F8E9-0233-4335-8DB5-16CBB85A9172}" dt="2023-03-31T21:07:06.242" v="751"/>
          <ac:spMkLst>
            <pc:docMk/>
            <pc:sldMk cId="2107708279" sldId="256"/>
            <ac:spMk id="28" creationId="{7E0F54B2-DB76-604A-11F8-57611D16EA9D}"/>
          </ac:spMkLst>
        </pc:spChg>
        <pc:picChg chg="del mod ord">
          <ac:chgData name="JESÚS GHERALD POZO TRELLES" userId="41ddb9d52900d74f" providerId="LiveId" clId="{6647F8E9-0233-4335-8DB5-16CBB85A9172}" dt="2023-03-31T20:15:01.945" v="169" actId="478"/>
          <ac:picMkLst>
            <pc:docMk/>
            <pc:sldMk cId="2107708279" sldId="256"/>
            <ac:picMk id="9" creationId="{CA89AE8B-99C9-F885-502E-37EAD7FAC4F6}"/>
          </ac:picMkLst>
        </pc:picChg>
        <pc:picChg chg="del mod">
          <ac:chgData name="JESÚS GHERALD POZO TRELLES" userId="41ddb9d52900d74f" providerId="LiveId" clId="{6647F8E9-0233-4335-8DB5-16CBB85A9172}" dt="2023-03-31T20:15:02.560" v="170" actId="478"/>
          <ac:picMkLst>
            <pc:docMk/>
            <pc:sldMk cId="2107708279" sldId="256"/>
            <ac:picMk id="10" creationId="{5B9FD252-C3B6-EA18-EA55-D90D5C4849FB}"/>
          </ac:picMkLst>
        </pc:picChg>
        <pc:picChg chg="add mod ord modCrop">
          <ac:chgData name="JESÚS GHERALD POZO TRELLES" userId="41ddb9d52900d74f" providerId="LiveId" clId="{6647F8E9-0233-4335-8DB5-16CBB85A9172}" dt="2023-03-31T20:09:11.786" v="26" actId="1076"/>
          <ac:picMkLst>
            <pc:docMk/>
            <pc:sldMk cId="2107708279" sldId="256"/>
            <ac:picMk id="12" creationId="{647F1E89-3186-8212-C61C-B2BC2A4E1CA1}"/>
          </ac:picMkLst>
        </pc:picChg>
        <pc:picChg chg="add del mod ord">
          <ac:chgData name="JESÚS GHERALD POZO TRELLES" userId="41ddb9d52900d74f" providerId="LiveId" clId="{6647F8E9-0233-4335-8DB5-16CBB85A9172}" dt="2023-03-31T20:08:14.156" v="17" actId="478"/>
          <ac:picMkLst>
            <pc:docMk/>
            <pc:sldMk cId="2107708279" sldId="256"/>
            <ac:picMk id="14" creationId="{194C253C-5C42-0B33-E4E8-2AF7705AC662}"/>
          </ac:picMkLst>
        </pc:picChg>
        <pc:picChg chg="add mod ord modCrop">
          <ac:chgData name="JESÚS GHERALD POZO TRELLES" userId="41ddb9d52900d74f" providerId="LiveId" clId="{6647F8E9-0233-4335-8DB5-16CBB85A9172}" dt="2023-03-31T20:09:25.751" v="30" actId="1076"/>
          <ac:picMkLst>
            <pc:docMk/>
            <pc:sldMk cId="2107708279" sldId="256"/>
            <ac:picMk id="16" creationId="{5C292715-2DB5-2DEF-493E-1D0E9F3EEAC9}"/>
          </ac:picMkLst>
        </pc:picChg>
        <pc:picChg chg="add del mod">
          <ac:chgData name="JESÚS GHERALD POZO TRELLES" userId="41ddb9d52900d74f" providerId="LiveId" clId="{6647F8E9-0233-4335-8DB5-16CBB85A9172}" dt="2023-03-31T20:11:16.225" v="37" actId="478"/>
          <ac:picMkLst>
            <pc:docMk/>
            <pc:sldMk cId="2107708279" sldId="256"/>
            <ac:picMk id="18" creationId="{9EDE9B9A-BD90-A570-8865-2E59CC275858}"/>
          </ac:picMkLst>
        </pc:picChg>
        <pc:picChg chg="add mod ord modCrop">
          <ac:chgData name="JESÚS GHERALD POZO TRELLES" userId="41ddb9d52900d74f" providerId="LiveId" clId="{6647F8E9-0233-4335-8DB5-16CBB85A9172}" dt="2023-03-31T20:13:19.467" v="61" actId="171"/>
          <ac:picMkLst>
            <pc:docMk/>
            <pc:sldMk cId="2107708279" sldId="256"/>
            <ac:picMk id="20" creationId="{2B4BCC19-89AC-1750-1909-48DDE4018375}"/>
          </ac:picMkLst>
        </pc:picChg>
        <pc:picChg chg="add mod ord modCrop">
          <ac:chgData name="JESÚS GHERALD POZO TRELLES" userId="41ddb9d52900d74f" providerId="LiveId" clId="{6647F8E9-0233-4335-8DB5-16CBB85A9172}" dt="2023-03-31T20:13:17.256" v="60" actId="171"/>
          <ac:picMkLst>
            <pc:docMk/>
            <pc:sldMk cId="2107708279" sldId="256"/>
            <ac:picMk id="22" creationId="{7AA77BC7-70C3-7A03-8AD7-6E6409C49E58}"/>
          </ac:picMkLst>
        </pc:picChg>
        <pc:picChg chg="add mod">
          <ac:chgData name="JESÚS GHERALD POZO TRELLES" userId="41ddb9d52900d74f" providerId="LiveId" clId="{6647F8E9-0233-4335-8DB5-16CBB85A9172}" dt="2023-03-31T20:52:05.576" v="633" actId="1038"/>
          <ac:picMkLst>
            <pc:docMk/>
            <pc:sldMk cId="2107708279" sldId="256"/>
            <ac:picMk id="24" creationId="{AC78971B-397E-EF45-4883-3DC6647567D8}"/>
          </ac:picMkLst>
        </pc:picChg>
        <pc:picChg chg="add mod">
          <ac:chgData name="JESÚS GHERALD POZO TRELLES" userId="41ddb9d52900d74f" providerId="LiveId" clId="{6647F8E9-0233-4335-8DB5-16CBB85A9172}" dt="2023-03-31T20:52:05.576" v="633" actId="1038"/>
          <ac:picMkLst>
            <pc:docMk/>
            <pc:sldMk cId="2107708279" sldId="256"/>
            <ac:picMk id="25" creationId="{49540474-69B1-EF1A-CBE9-1A9E0B17EB29}"/>
          </ac:picMkLst>
        </pc:picChg>
      </pc:sldChg>
      <pc:sldChg chg="addSp modSp mod">
        <pc:chgData name="JESÚS GHERALD POZO TRELLES" userId="41ddb9d52900d74f" providerId="LiveId" clId="{6647F8E9-0233-4335-8DB5-16CBB85A9172}" dt="2023-03-31T21:48:27.983" v="1000" actId="14100"/>
        <pc:sldMkLst>
          <pc:docMk/>
          <pc:sldMk cId="3348309914" sldId="271"/>
        </pc:sldMkLst>
        <pc:spChg chg="mod">
          <ac:chgData name="JESÚS GHERALD POZO TRELLES" userId="41ddb9d52900d74f" providerId="LiveId" clId="{6647F8E9-0233-4335-8DB5-16CBB85A9172}" dt="2023-03-31T21:48:27.983" v="1000" actId="14100"/>
          <ac:spMkLst>
            <pc:docMk/>
            <pc:sldMk cId="3348309914" sldId="271"/>
            <ac:spMk id="6" creationId="{1BA684CD-AFBE-B855-4178-5401396CBC77}"/>
          </ac:spMkLst>
        </pc:spChg>
        <pc:spChg chg="add mod">
          <ac:chgData name="JESÚS GHERALD POZO TRELLES" userId="41ddb9d52900d74f" providerId="LiveId" clId="{6647F8E9-0233-4335-8DB5-16CBB85A9172}" dt="2023-03-31T21:05:43.566" v="733" actId="1076"/>
          <ac:spMkLst>
            <pc:docMk/>
            <pc:sldMk cId="3348309914" sldId="271"/>
            <ac:spMk id="15" creationId="{ADEDB84B-EE16-0454-FFDB-015182BA0212}"/>
          </ac:spMkLst>
        </pc:spChg>
      </pc:sldChg>
      <pc:sldChg chg="addSp delSp modSp mod">
        <pc:chgData name="JESÚS GHERALD POZO TRELLES" userId="41ddb9d52900d74f" providerId="LiveId" clId="{6647F8E9-0233-4335-8DB5-16CBB85A9172}" dt="2023-04-03T09:56:46.542" v="2173" actId="1037"/>
        <pc:sldMkLst>
          <pc:docMk/>
          <pc:sldMk cId="650072734" sldId="272"/>
        </pc:sldMkLst>
        <pc:spChg chg="add mod">
          <ac:chgData name="JESÚS GHERALD POZO TRELLES" userId="41ddb9d52900d74f" providerId="LiveId" clId="{6647F8E9-0233-4335-8DB5-16CBB85A9172}" dt="2023-03-31T22:07:16.366" v="1390" actId="1035"/>
          <ac:spMkLst>
            <pc:docMk/>
            <pc:sldMk cId="650072734" sldId="272"/>
            <ac:spMk id="2" creationId="{1E0281B2-8023-743F-F6CF-4407CCAF2B10}"/>
          </ac:spMkLst>
        </pc:spChg>
        <pc:spChg chg="add mod">
          <ac:chgData name="JESÚS GHERALD POZO TRELLES" userId="41ddb9d52900d74f" providerId="LiveId" clId="{6647F8E9-0233-4335-8DB5-16CBB85A9172}" dt="2023-03-31T21:06:14.744" v="736"/>
          <ac:spMkLst>
            <pc:docMk/>
            <pc:sldMk cId="650072734" sldId="272"/>
            <ac:spMk id="3" creationId="{0495B110-80E6-D8F8-7587-0AAED9F29F39}"/>
          </ac:spMkLst>
        </pc:spChg>
        <pc:spChg chg="add mod">
          <ac:chgData name="JESÚS GHERALD POZO TRELLES" userId="41ddb9d52900d74f" providerId="LiveId" clId="{6647F8E9-0233-4335-8DB5-16CBB85A9172}" dt="2023-03-31T21:51:33.576" v="1111" actId="1076"/>
          <ac:spMkLst>
            <pc:docMk/>
            <pc:sldMk cId="650072734" sldId="272"/>
            <ac:spMk id="4" creationId="{59687C2D-6BEB-081D-5322-0743ABD05DBB}"/>
          </ac:spMkLst>
        </pc:spChg>
        <pc:spChg chg="add mod">
          <ac:chgData name="JESÚS GHERALD POZO TRELLES" userId="41ddb9d52900d74f" providerId="LiveId" clId="{6647F8E9-0233-4335-8DB5-16CBB85A9172}" dt="2023-03-31T22:07:16.366" v="1390" actId="1035"/>
          <ac:spMkLst>
            <pc:docMk/>
            <pc:sldMk cId="650072734" sldId="272"/>
            <ac:spMk id="5" creationId="{490D06C0-7716-1A9C-B198-0766638F8208}"/>
          </ac:spMkLst>
        </pc:spChg>
        <pc:spChg chg="add mod">
          <ac:chgData name="JESÚS GHERALD POZO TRELLES" userId="41ddb9d52900d74f" providerId="LiveId" clId="{6647F8E9-0233-4335-8DB5-16CBB85A9172}" dt="2023-03-31T22:08:46.669" v="1394" actId="20577"/>
          <ac:spMkLst>
            <pc:docMk/>
            <pc:sldMk cId="650072734" sldId="272"/>
            <ac:spMk id="6" creationId="{88AF1BF5-C4E5-AC8A-2C03-6C85CF56B785}"/>
          </ac:spMkLst>
        </pc:spChg>
        <pc:spChg chg="add del mod">
          <ac:chgData name="JESÚS GHERALD POZO TRELLES" userId="41ddb9d52900d74f" providerId="LiveId" clId="{6647F8E9-0233-4335-8DB5-16CBB85A9172}" dt="2023-03-31T21:41:03.024" v="871"/>
          <ac:spMkLst>
            <pc:docMk/>
            <pc:sldMk cId="650072734" sldId="272"/>
            <ac:spMk id="7" creationId="{E3A5DA2E-A63D-01F6-0DD2-360ACEDF4CDF}"/>
          </ac:spMkLst>
        </pc:spChg>
        <pc:spChg chg="mod">
          <ac:chgData name="JESÚS GHERALD POZO TRELLES" userId="41ddb9d52900d74f" providerId="LiveId" clId="{6647F8E9-0233-4335-8DB5-16CBB85A9172}" dt="2023-04-03T09:56:46.542" v="2173" actId="1037"/>
          <ac:spMkLst>
            <pc:docMk/>
            <pc:sldMk cId="650072734" sldId="272"/>
            <ac:spMk id="8" creationId="{698C27C7-92A2-2909-C0D7-7E13C8012C21}"/>
          </ac:spMkLst>
        </pc:spChg>
        <pc:spChg chg="add mod">
          <ac:chgData name="JESÚS GHERALD POZO TRELLES" userId="41ddb9d52900d74f" providerId="LiveId" clId="{6647F8E9-0233-4335-8DB5-16CBB85A9172}" dt="2023-03-31T22:14:20.385" v="1513" actId="20577"/>
          <ac:spMkLst>
            <pc:docMk/>
            <pc:sldMk cId="650072734" sldId="272"/>
            <ac:spMk id="11" creationId="{4015DB2F-A6BF-EA5F-A615-09194EAC43E5}"/>
          </ac:spMkLst>
        </pc:spChg>
        <pc:spChg chg="add mod">
          <ac:chgData name="JESÚS GHERALD POZO TRELLES" userId="41ddb9d52900d74f" providerId="LiveId" clId="{6647F8E9-0233-4335-8DB5-16CBB85A9172}" dt="2023-03-31T22:15:54.319" v="1518" actId="20577"/>
          <ac:spMkLst>
            <pc:docMk/>
            <pc:sldMk cId="650072734" sldId="272"/>
            <ac:spMk id="12" creationId="{D3968AE2-84B1-5475-C814-22AE76F0684E}"/>
          </ac:spMkLst>
        </pc:spChg>
        <pc:spChg chg="add mod">
          <ac:chgData name="JESÚS GHERALD POZO TRELLES" userId="41ddb9d52900d74f" providerId="LiveId" clId="{6647F8E9-0233-4335-8DB5-16CBB85A9172}" dt="2023-04-01T00:06:50.331" v="1720" actId="20577"/>
          <ac:spMkLst>
            <pc:docMk/>
            <pc:sldMk cId="650072734" sldId="272"/>
            <ac:spMk id="18" creationId="{540C245F-9CE1-F681-4BB7-0B4CBA015959}"/>
          </ac:spMkLst>
        </pc:spChg>
        <pc:cxnChg chg="add mod">
          <ac:chgData name="JESÚS GHERALD POZO TRELLES" userId="41ddb9d52900d74f" providerId="LiveId" clId="{6647F8E9-0233-4335-8DB5-16CBB85A9172}" dt="2023-03-31T22:07:23.506" v="1392" actId="1035"/>
          <ac:cxnSpMkLst>
            <pc:docMk/>
            <pc:sldMk cId="650072734" sldId="272"/>
            <ac:cxnSpMk id="14" creationId="{550B75FD-8671-0CED-658E-7AD25E619D35}"/>
          </ac:cxnSpMkLst>
        </pc:cxnChg>
        <pc:cxnChg chg="add mod">
          <ac:chgData name="JESÚS GHERALD POZO TRELLES" userId="41ddb9d52900d74f" providerId="LiveId" clId="{6647F8E9-0233-4335-8DB5-16CBB85A9172}" dt="2023-03-31T22:07:23.506" v="1392" actId="1035"/>
          <ac:cxnSpMkLst>
            <pc:docMk/>
            <pc:sldMk cId="650072734" sldId="272"/>
            <ac:cxnSpMk id="15" creationId="{9AA0BEEF-39F7-0C6B-4651-F342CE09E7C8}"/>
          </ac:cxnSpMkLst>
        </pc:cxnChg>
        <pc:cxnChg chg="add mod">
          <ac:chgData name="JESÚS GHERALD POZO TRELLES" userId="41ddb9d52900d74f" providerId="LiveId" clId="{6647F8E9-0233-4335-8DB5-16CBB85A9172}" dt="2023-03-31T22:07:23.506" v="1392" actId="1035"/>
          <ac:cxnSpMkLst>
            <pc:docMk/>
            <pc:sldMk cId="650072734" sldId="272"/>
            <ac:cxnSpMk id="16" creationId="{D15ACDD0-2E15-C8E3-7181-070E399E7CC0}"/>
          </ac:cxnSpMkLst>
        </pc:cxnChg>
        <pc:cxnChg chg="add mod">
          <ac:chgData name="JESÚS GHERALD POZO TRELLES" userId="41ddb9d52900d74f" providerId="LiveId" clId="{6647F8E9-0233-4335-8DB5-16CBB85A9172}" dt="2023-03-31T22:07:23.506" v="1392" actId="1035"/>
          <ac:cxnSpMkLst>
            <pc:docMk/>
            <pc:sldMk cId="650072734" sldId="272"/>
            <ac:cxnSpMk id="17" creationId="{F6C60C94-2813-1E79-D1BE-0F7819F620E8}"/>
          </ac:cxnSpMkLst>
        </pc:cxnChg>
      </pc:sldChg>
      <pc:sldChg chg="addSp delSp modSp mod">
        <pc:chgData name="JESÚS GHERALD POZO TRELLES" userId="41ddb9d52900d74f" providerId="LiveId" clId="{6647F8E9-0233-4335-8DB5-16CBB85A9172}" dt="2023-04-03T09:56:49.164" v="2174" actId="1037"/>
        <pc:sldMkLst>
          <pc:docMk/>
          <pc:sldMk cId="2646347934" sldId="273"/>
        </pc:sldMkLst>
        <pc:spChg chg="add mod">
          <ac:chgData name="JESÚS GHERALD POZO TRELLES" userId="41ddb9d52900d74f" providerId="LiveId" clId="{6647F8E9-0233-4335-8DB5-16CBB85A9172}" dt="2023-03-31T21:06:18.297" v="737"/>
          <ac:spMkLst>
            <pc:docMk/>
            <pc:sldMk cId="2646347934" sldId="273"/>
            <ac:spMk id="2" creationId="{30EEBF56-D2CD-F22F-9AD2-1D88B337397D}"/>
          </ac:spMkLst>
        </pc:spChg>
        <pc:spChg chg="mod">
          <ac:chgData name="JESÚS GHERALD POZO TRELLES" userId="41ddb9d52900d74f" providerId="LiveId" clId="{6647F8E9-0233-4335-8DB5-16CBB85A9172}" dt="2023-04-03T09:56:49.164" v="2174" actId="1037"/>
          <ac:spMkLst>
            <pc:docMk/>
            <pc:sldMk cId="2646347934" sldId="273"/>
            <ac:spMk id="8" creationId="{698C27C7-92A2-2909-C0D7-7E13C8012C21}"/>
          </ac:spMkLst>
        </pc:spChg>
        <pc:spChg chg="add mod">
          <ac:chgData name="JESÚS GHERALD POZO TRELLES" userId="41ddb9d52900d74f" providerId="LiveId" clId="{6647F8E9-0233-4335-8DB5-16CBB85A9172}" dt="2023-04-01T01:08:12.194" v="1777" actId="20577"/>
          <ac:spMkLst>
            <pc:docMk/>
            <pc:sldMk cId="2646347934" sldId="273"/>
            <ac:spMk id="12" creationId="{209CB68A-2063-4A7C-797A-560B84076042}"/>
          </ac:spMkLst>
        </pc:spChg>
        <pc:spChg chg="add mod">
          <ac:chgData name="JESÚS GHERALD POZO TRELLES" userId="41ddb9d52900d74f" providerId="LiveId" clId="{6647F8E9-0233-4335-8DB5-16CBB85A9172}" dt="2023-04-01T00:08:26.951" v="1725" actId="208"/>
          <ac:spMkLst>
            <pc:docMk/>
            <pc:sldMk cId="2646347934" sldId="273"/>
            <ac:spMk id="23" creationId="{242C207A-4E58-832B-0018-C4C214EC9340}"/>
          </ac:spMkLst>
        </pc:spChg>
        <pc:graphicFrameChg chg="add del mod">
          <ac:chgData name="JESÚS GHERALD POZO TRELLES" userId="41ddb9d52900d74f" providerId="LiveId" clId="{6647F8E9-0233-4335-8DB5-16CBB85A9172}" dt="2023-04-01T00:01:01.458" v="1680" actId="478"/>
          <ac:graphicFrameMkLst>
            <pc:docMk/>
            <pc:sldMk cId="2646347934" sldId="273"/>
            <ac:graphicFrameMk id="14" creationId="{6A2BCEBD-76AA-E23D-CF30-DE18BD6EFF36}"/>
          </ac:graphicFrameMkLst>
        </pc:graphicFrameChg>
        <pc:graphicFrameChg chg="add del mod">
          <ac:chgData name="JESÚS GHERALD POZO TRELLES" userId="41ddb9d52900d74f" providerId="LiveId" clId="{6647F8E9-0233-4335-8DB5-16CBB85A9172}" dt="2023-04-01T00:04:07.620" v="1694" actId="478"/>
          <ac:graphicFrameMkLst>
            <pc:docMk/>
            <pc:sldMk cId="2646347934" sldId="273"/>
            <ac:graphicFrameMk id="17" creationId="{A95D7896-A343-66A9-8436-A8B2344D58C1}"/>
          </ac:graphicFrameMkLst>
        </pc:graphicFrameChg>
        <pc:graphicFrameChg chg="add del mod">
          <ac:chgData name="JESÚS GHERALD POZO TRELLES" userId="41ddb9d52900d74f" providerId="LiveId" clId="{6647F8E9-0233-4335-8DB5-16CBB85A9172}" dt="2023-04-01T00:04:32.357" v="1699" actId="478"/>
          <ac:graphicFrameMkLst>
            <pc:docMk/>
            <pc:sldMk cId="2646347934" sldId="273"/>
            <ac:graphicFrameMk id="19" creationId="{6C655C66-2792-5BB4-3599-7607636866A3}"/>
          </ac:graphicFrameMkLst>
        </pc:graphicFrameChg>
        <pc:picChg chg="add del mod modCrop">
          <ac:chgData name="JESÚS GHERALD POZO TRELLES" userId="41ddb9d52900d74f" providerId="LiveId" clId="{6647F8E9-0233-4335-8DB5-16CBB85A9172}" dt="2023-03-31T22:30:06.674" v="1641" actId="478"/>
          <ac:picMkLst>
            <pc:docMk/>
            <pc:sldMk cId="2646347934" sldId="273"/>
            <ac:picMk id="4" creationId="{231359CF-4F03-A074-5D38-38A7A76C33D5}"/>
          </ac:picMkLst>
        </pc:picChg>
        <pc:picChg chg="add mod">
          <ac:chgData name="JESÚS GHERALD POZO TRELLES" userId="41ddb9d52900d74f" providerId="LiveId" clId="{6647F8E9-0233-4335-8DB5-16CBB85A9172}" dt="2023-03-31T22:34:57.254" v="1658" actId="1038"/>
          <ac:picMkLst>
            <pc:docMk/>
            <pc:sldMk cId="2646347934" sldId="273"/>
            <ac:picMk id="6" creationId="{9C11B449-6E8C-7B48-72D6-C211CA10CF02}"/>
          </ac:picMkLst>
        </pc:picChg>
        <pc:picChg chg="add mod">
          <ac:chgData name="JESÚS GHERALD POZO TRELLES" userId="41ddb9d52900d74f" providerId="LiveId" clId="{6647F8E9-0233-4335-8DB5-16CBB85A9172}" dt="2023-03-31T22:34:41.924" v="1656" actId="208"/>
          <ac:picMkLst>
            <pc:docMk/>
            <pc:sldMk cId="2646347934" sldId="273"/>
            <ac:picMk id="11" creationId="{AD85155E-2C34-2FBB-6B53-D3E814E65CD0}"/>
          </ac:picMkLst>
        </pc:picChg>
        <pc:picChg chg="add del mod">
          <ac:chgData name="JESÚS GHERALD POZO TRELLES" userId="41ddb9d52900d74f" providerId="LiveId" clId="{6647F8E9-0233-4335-8DB5-16CBB85A9172}" dt="2023-04-01T00:00:57.384" v="1678" actId="478"/>
          <ac:picMkLst>
            <pc:docMk/>
            <pc:sldMk cId="2646347934" sldId="273"/>
            <ac:picMk id="13" creationId="{F1CEC9E8-A2F7-6343-B136-93C5F6C60E81}"/>
          </ac:picMkLst>
        </pc:picChg>
        <pc:picChg chg="add del mod">
          <ac:chgData name="JESÚS GHERALD POZO TRELLES" userId="41ddb9d52900d74f" providerId="LiveId" clId="{6647F8E9-0233-4335-8DB5-16CBB85A9172}" dt="2023-04-01T00:01:17.863" v="1684" actId="478"/>
          <ac:picMkLst>
            <pc:docMk/>
            <pc:sldMk cId="2646347934" sldId="273"/>
            <ac:picMk id="15" creationId="{ECA29ED4-0E5C-A55C-E8BC-1D3F51CA6D1D}"/>
          </ac:picMkLst>
        </pc:picChg>
        <pc:picChg chg="add del mod">
          <ac:chgData name="JESÚS GHERALD POZO TRELLES" userId="41ddb9d52900d74f" providerId="LiveId" clId="{6647F8E9-0233-4335-8DB5-16CBB85A9172}" dt="2023-04-01T00:03:25.850" v="1687" actId="478"/>
          <ac:picMkLst>
            <pc:docMk/>
            <pc:sldMk cId="2646347934" sldId="273"/>
            <ac:picMk id="16" creationId="{6BF74653-A634-BFF9-51C1-AFE07DB850BC}"/>
          </ac:picMkLst>
        </pc:picChg>
        <pc:picChg chg="add del mod">
          <ac:chgData name="JESÚS GHERALD POZO TRELLES" userId="41ddb9d52900d74f" providerId="LiveId" clId="{6647F8E9-0233-4335-8DB5-16CBB85A9172}" dt="2023-04-01T00:04:30.216" v="1697" actId="478"/>
          <ac:picMkLst>
            <pc:docMk/>
            <pc:sldMk cId="2646347934" sldId="273"/>
            <ac:picMk id="18" creationId="{9C09B604-6A4C-8763-DD12-0A4A582761C4}"/>
          </ac:picMkLst>
        </pc:picChg>
        <pc:picChg chg="add del mod">
          <ac:chgData name="JESÚS GHERALD POZO TRELLES" userId="41ddb9d52900d74f" providerId="LiveId" clId="{6647F8E9-0233-4335-8DB5-16CBB85A9172}" dt="2023-04-01T00:04:50.005" v="1708" actId="478"/>
          <ac:picMkLst>
            <pc:docMk/>
            <pc:sldMk cId="2646347934" sldId="273"/>
            <ac:picMk id="20" creationId="{CA0236AD-1D54-9DE3-C874-C822E2C9EA6E}"/>
          </ac:picMkLst>
        </pc:picChg>
        <pc:picChg chg="add mod">
          <ac:chgData name="JESÚS GHERALD POZO TRELLES" userId="41ddb9d52900d74f" providerId="LiveId" clId="{6647F8E9-0233-4335-8DB5-16CBB85A9172}" dt="2023-04-01T00:06:08.226" v="1718" actId="1076"/>
          <ac:picMkLst>
            <pc:docMk/>
            <pc:sldMk cId="2646347934" sldId="273"/>
            <ac:picMk id="21" creationId="{6A630F7B-9F24-F9B0-099B-8C18DB66E97C}"/>
          </ac:picMkLst>
        </pc:picChg>
        <pc:picChg chg="add del mod">
          <ac:chgData name="JESÚS GHERALD POZO TRELLES" userId="41ddb9d52900d74f" providerId="LiveId" clId="{6647F8E9-0233-4335-8DB5-16CBB85A9172}" dt="2023-04-01T00:06:03.331" v="1716" actId="478"/>
          <ac:picMkLst>
            <pc:docMk/>
            <pc:sldMk cId="2646347934" sldId="273"/>
            <ac:picMk id="22" creationId="{9A085258-5EC0-38A3-4AC1-4B9315A35396}"/>
          </ac:picMkLst>
        </pc:picChg>
        <pc:cxnChg chg="add mod">
          <ac:chgData name="JESÚS GHERALD POZO TRELLES" userId="41ddb9d52900d74f" providerId="LiveId" clId="{6647F8E9-0233-4335-8DB5-16CBB85A9172}" dt="2023-04-01T00:08:49.521" v="1727" actId="13822"/>
          <ac:cxnSpMkLst>
            <pc:docMk/>
            <pc:sldMk cId="2646347934" sldId="273"/>
            <ac:cxnSpMk id="25" creationId="{30FB4B85-6A7E-94DD-345D-0A49E8C44305}"/>
          </ac:cxnSpMkLst>
        </pc:cxnChg>
        <pc:cxnChg chg="add mod">
          <ac:chgData name="JESÚS GHERALD POZO TRELLES" userId="41ddb9d52900d74f" providerId="LiveId" clId="{6647F8E9-0233-4335-8DB5-16CBB85A9172}" dt="2023-04-01T00:09:02.012" v="1730" actId="14100"/>
          <ac:cxnSpMkLst>
            <pc:docMk/>
            <pc:sldMk cId="2646347934" sldId="273"/>
            <ac:cxnSpMk id="26" creationId="{0F9616C7-8252-A2F2-EBC1-6C730AC4A362}"/>
          </ac:cxnSpMkLst>
        </pc:cxnChg>
      </pc:sldChg>
      <pc:sldChg chg="addSp modSp mod">
        <pc:chgData name="JESÚS GHERALD POZO TRELLES" userId="41ddb9d52900d74f" providerId="LiveId" clId="{6647F8E9-0233-4335-8DB5-16CBB85A9172}" dt="2023-04-03T10:06:48.816" v="2377" actId="1076"/>
        <pc:sldMkLst>
          <pc:docMk/>
          <pc:sldMk cId="2962990395" sldId="274"/>
        </pc:sldMkLst>
        <pc:spChg chg="add mod">
          <ac:chgData name="JESÚS GHERALD POZO TRELLES" userId="41ddb9d52900d74f" providerId="LiveId" clId="{6647F8E9-0233-4335-8DB5-16CBB85A9172}" dt="2023-03-31T21:06:20.427" v="738"/>
          <ac:spMkLst>
            <pc:docMk/>
            <pc:sldMk cId="2962990395" sldId="274"/>
            <ac:spMk id="2" creationId="{5BE71D63-E2AB-59F6-8EFA-DD7EB76CD586}"/>
          </ac:spMkLst>
        </pc:spChg>
        <pc:spChg chg="add mod">
          <ac:chgData name="JESÚS GHERALD POZO TRELLES" userId="41ddb9d52900d74f" providerId="LiveId" clId="{6647F8E9-0233-4335-8DB5-16CBB85A9172}" dt="2023-04-03T10:06:48.816" v="2377" actId="1076"/>
          <ac:spMkLst>
            <pc:docMk/>
            <pc:sldMk cId="2962990395" sldId="274"/>
            <ac:spMk id="6" creationId="{15703813-CD84-EF5F-09EA-BCE809D06B2B}"/>
          </ac:spMkLst>
        </pc:spChg>
        <pc:spChg chg="mod">
          <ac:chgData name="JESÚS GHERALD POZO TRELLES" userId="41ddb9d52900d74f" providerId="LiveId" clId="{6647F8E9-0233-4335-8DB5-16CBB85A9172}" dt="2023-04-03T09:57:04.347" v="2175" actId="1037"/>
          <ac:spMkLst>
            <pc:docMk/>
            <pc:sldMk cId="2962990395" sldId="274"/>
            <ac:spMk id="8" creationId="{698C27C7-92A2-2909-C0D7-7E13C8012C21}"/>
          </ac:spMkLst>
        </pc:spChg>
        <pc:spChg chg="add mod">
          <ac:chgData name="JESÚS GHERALD POZO TRELLES" userId="41ddb9d52900d74f" providerId="LiveId" clId="{6647F8E9-0233-4335-8DB5-16CBB85A9172}" dt="2023-04-03T10:05:30.115" v="2372" actId="2711"/>
          <ac:spMkLst>
            <pc:docMk/>
            <pc:sldMk cId="2962990395" sldId="274"/>
            <ac:spMk id="15" creationId="{E24638F8-74D4-2E6D-C37C-12AF862261EB}"/>
          </ac:spMkLst>
        </pc:spChg>
        <pc:spChg chg="add mod">
          <ac:chgData name="JESÚS GHERALD POZO TRELLES" userId="41ddb9d52900d74f" providerId="LiveId" clId="{6647F8E9-0233-4335-8DB5-16CBB85A9172}" dt="2023-04-03T10:05:33.510" v="2373" actId="2711"/>
          <ac:spMkLst>
            <pc:docMk/>
            <pc:sldMk cId="2962990395" sldId="274"/>
            <ac:spMk id="18" creationId="{CBDACDF1-10EE-ABD8-4280-3DE2841FA09B}"/>
          </ac:spMkLst>
        </pc:spChg>
        <pc:picChg chg="add mod ord">
          <ac:chgData name="JESÚS GHERALD POZO TRELLES" userId="41ddb9d52900d74f" providerId="LiveId" clId="{6647F8E9-0233-4335-8DB5-16CBB85A9172}" dt="2023-04-01T01:16:34.852" v="2029" actId="170"/>
          <ac:picMkLst>
            <pc:docMk/>
            <pc:sldMk cId="2962990395" sldId="274"/>
            <ac:picMk id="3" creationId="{1E30B1C0-2CE2-C75A-31EB-4E8688EA25EE}"/>
          </ac:picMkLst>
        </pc:picChg>
        <pc:picChg chg="add mod">
          <ac:chgData name="JESÚS GHERALD POZO TRELLES" userId="41ddb9d52900d74f" providerId="LiveId" clId="{6647F8E9-0233-4335-8DB5-16CBB85A9172}" dt="2023-04-01T01:16:51.107" v="2035" actId="1076"/>
          <ac:picMkLst>
            <pc:docMk/>
            <pc:sldMk cId="2962990395" sldId="274"/>
            <ac:picMk id="4" creationId="{0F9DC7DB-809E-6BC7-9843-421004064224}"/>
          </ac:picMkLst>
        </pc:picChg>
        <pc:picChg chg="add mod">
          <ac:chgData name="JESÚS GHERALD POZO TRELLES" userId="41ddb9d52900d74f" providerId="LiveId" clId="{6647F8E9-0233-4335-8DB5-16CBB85A9172}" dt="2023-04-01T01:13:34.094" v="1856" actId="1076"/>
          <ac:picMkLst>
            <pc:docMk/>
            <pc:sldMk cId="2962990395" sldId="274"/>
            <ac:picMk id="5" creationId="{68B884C8-0475-C5D9-01EA-49639C4B9749}"/>
          </ac:picMkLst>
        </pc:picChg>
        <pc:picChg chg="add mod">
          <ac:chgData name="JESÚS GHERALD POZO TRELLES" userId="41ddb9d52900d74f" providerId="LiveId" clId="{6647F8E9-0233-4335-8DB5-16CBB85A9172}" dt="2023-04-01T01:13:27.022" v="1854" actId="1076"/>
          <ac:picMkLst>
            <pc:docMk/>
            <pc:sldMk cId="2962990395" sldId="274"/>
            <ac:picMk id="11" creationId="{30FDD77A-4A8A-9C51-01F9-94E399A9FCB9}"/>
          </ac:picMkLst>
        </pc:picChg>
        <pc:picChg chg="add mod">
          <ac:chgData name="JESÚS GHERALD POZO TRELLES" userId="41ddb9d52900d74f" providerId="LiveId" clId="{6647F8E9-0233-4335-8DB5-16CBB85A9172}" dt="2023-04-01T01:13:54.077" v="1861" actId="1076"/>
          <ac:picMkLst>
            <pc:docMk/>
            <pc:sldMk cId="2962990395" sldId="274"/>
            <ac:picMk id="17" creationId="{6CD5BCB3-B108-6D07-14EC-CF360854BE71}"/>
          </ac:picMkLst>
        </pc:picChg>
        <pc:picChg chg="add mod">
          <ac:chgData name="JESÚS GHERALD POZO TRELLES" userId="41ddb9d52900d74f" providerId="LiveId" clId="{6647F8E9-0233-4335-8DB5-16CBB85A9172}" dt="2023-04-01T01:16:46.797" v="2034" actId="1076"/>
          <ac:picMkLst>
            <pc:docMk/>
            <pc:sldMk cId="2962990395" sldId="274"/>
            <ac:picMk id="2050" creationId="{14750535-862F-13BE-7295-3FB5074E7FAF}"/>
          </ac:picMkLst>
        </pc:picChg>
        <pc:picChg chg="add mod">
          <ac:chgData name="JESÚS GHERALD POZO TRELLES" userId="41ddb9d52900d74f" providerId="LiveId" clId="{6647F8E9-0233-4335-8DB5-16CBB85A9172}" dt="2023-04-01T01:16:42.467" v="2032" actId="1076"/>
          <ac:picMkLst>
            <pc:docMk/>
            <pc:sldMk cId="2962990395" sldId="274"/>
            <ac:picMk id="2052" creationId="{780C6CD5-301E-9749-4139-FF7A50DDBA58}"/>
          </ac:picMkLst>
        </pc:picChg>
        <pc:cxnChg chg="add mod">
          <ac:chgData name="JESÚS GHERALD POZO TRELLES" userId="41ddb9d52900d74f" providerId="LiveId" clId="{6647F8E9-0233-4335-8DB5-16CBB85A9172}" dt="2023-04-01T01:18:10.311" v="2036" actId="1582"/>
          <ac:cxnSpMkLst>
            <pc:docMk/>
            <pc:sldMk cId="2962990395" sldId="274"/>
            <ac:cxnSpMk id="13" creationId="{1F0202DF-A087-4FE5-0406-25F2DDA64B09}"/>
          </ac:cxnSpMkLst>
        </pc:cxnChg>
      </pc:sldChg>
      <pc:sldChg chg="addSp delSp modSp add del mod">
        <pc:chgData name="JESÚS GHERALD POZO TRELLES" userId="41ddb9d52900d74f" providerId="LiveId" clId="{6647F8E9-0233-4335-8DB5-16CBB85A9172}" dt="2023-04-03T22:31:56.921" v="3003" actId="20577"/>
        <pc:sldMkLst>
          <pc:docMk/>
          <pc:sldMk cId="3465209046" sldId="275"/>
        </pc:sldMkLst>
        <pc:spChg chg="add mod">
          <ac:chgData name="JESÚS GHERALD POZO TRELLES" userId="41ddb9d52900d74f" providerId="LiveId" clId="{6647F8E9-0233-4335-8DB5-16CBB85A9172}" dt="2023-03-31T21:06:22.922" v="739"/>
          <ac:spMkLst>
            <pc:docMk/>
            <pc:sldMk cId="3465209046" sldId="275"/>
            <ac:spMk id="2" creationId="{1117C365-9141-E263-E958-257B38A9AC7E}"/>
          </ac:spMkLst>
        </pc:spChg>
        <pc:spChg chg="mod">
          <ac:chgData name="JESÚS GHERALD POZO TRELLES" userId="41ddb9d52900d74f" providerId="LiveId" clId="{6647F8E9-0233-4335-8DB5-16CBB85A9172}" dt="2023-04-03T09:57:07.619" v="2176" actId="1037"/>
          <ac:spMkLst>
            <pc:docMk/>
            <pc:sldMk cId="3465209046" sldId="275"/>
            <ac:spMk id="8" creationId="{698C27C7-92A2-2909-C0D7-7E13C8012C21}"/>
          </ac:spMkLst>
        </pc:spChg>
        <pc:spChg chg="add del">
          <ac:chgData name="JESÚS GHERALD POZO TRELLES" userId="41ddb9d52900d74f" providerId="LiveId" clId="{6647F8E9-0233-4335-8DB5-16CBB85A9172}" dt="2023-04-03T09:46:12.558" v="2050" actId="22"/>
          <ac:spMkLst>
            <pc:docMk/>
            <pc:sldMk cId="3465209046" sldId="275"/>
            <ac:spMk id="11" creationId="{2B5687BF-7FE5-DAD2-A7BF-3A2D5A282C90}"/>
          </ac:spMkLst>
        </pc:spChg>
        <pc:spChg chg="add mod">
          <ac:chgData name="JESÚS GHERALD POZO TRELLES" userId="41ddb9d52900d74f" providerId="LiveId" clId="{6647F8E9-0233-4335-8DB5-16CBB85A9172}" dt="2023-04-03T09:48:41.756" v="2079" actId="1076"/>
          <ac:spMkLst>
            <pc:docMk/>
            <pc:sldMk cId="3465209046" sldId="275"/>
            <ac:spMk id="14" creationId="{0ECCADE8-576F-256F-D845-AFF4F1DAF65D}"/>
          </ac:spMkLst>
        </pc:spChg>
        <pc:spChg chg="add del mod">
          <ac:chgData name="JESÚS GHERALD POZO TRELLES" userId="41ddb9d52900d74f" providerId="LiveId" clId="{6647F8E9-0233-4335-8DB5-16CBB85A9172}" dt="2023-04-03T09:50:59.964" v="2083"/>
          <ac:spMkLst>
            <pc:docMk/>
            <pc:sldMk cId="3465209046" sldId="275"/>
            <ac:spMk id="15" creationId="{C511466C-1573-9D4C-32C3-710177FA5A09}"/>
          </ac:spMkLst>
        </pc:spChg>
        <pc:spChg chg="add del mod">
          <ac:chgData name="JESÚS GHERALD POZO TRELLES" userId="41ddb9d52900d74f" providerId="LiveId" clId="{6647F8E9-0233-4335-8DB5-16CBB85A9172}" dt="2023-04-03T09:51:58.725" v="2089"/>
          <ac:spMkLst>
            <pc:docMk/>
            <pc:sldMk cId="3465209046" sldId="275"/>
            <ac:spMk id="17" creationId="{1DAF0CCC-421A-52E7-F673-2A8944CDAAD4}"/>
          </ac:spMkLst>
        </pc:spChg>
        <pc:spChg chg="add mod">
          <ac:chgData name="JESÚS GHERALD POZO TRELLES" userId="41ddb9d52900d74f" providerId="LiveId" clId="{6647F8E9-0233-4335-8DB5-16CBB85A9172}" dt="2023-04-03T10:04:43.714" v="2368" actId="1076"/>
          <ac:spMkLst>
            <pc:docMk/>
            <pc:sldMk cId="3465209046" sldId="275"/>
            <ac:spMk id="18" creationId="{6B80C381-1BDF-37DC-D491-A4F50B39BECC}"/>
          </ac:spMkLst>
        </pc:spChg>
        <pc:spChg chg="add mod">
          <ac:chgData name="JESÚS GHERALD POZO TRELLES" userId="41ddb9d52900d74f" providerId="LiveId" clId="{6647F8E9-0233-4335-8DB5-16CBB85A9172}" dt="2023-04-03T10:03:51.434" v="2361" actId="1076"/>
          <ac:spMkLst>
            <pc:docMk/>
            <pc:sldMk cId="3465209046" sldId="275"/>
            <ac:spMk id="26" creationId="{7F8B8F58-DB5E-A80B-179E-E4FAB4339E89}"/>
          </ac:spMkLst>
        </pc:spChg>
        <pc:spChg chg="add mod">
          <ac:chgData name="JESÚS GHERALD POZO TRELLES" userId="41ddb9d52900d74f" providerId="LiveId" clId="{6647F8E9-0233-4335-8DB5-16CBB85A9172}" dt="2023-04-03T10:03:51.434" v="2361" actId="1076"/>
          <ac:spMkLst>
            <pc:docMk/>
            <pc:sldMk cId="3465209046" sldId="275"/>
            <ac:spMk id="29" creationId="{B217056B-29A0-05F1-D151-E7A3AABA6224}"/>
          </ac:spMkLst>
        </pc:spChg>
        <pc:spChg chg="add mod">
          <ac:chgData name="JESÚS GHERALD POZO TRELLES" userId="41ddb9d52900d74f" providerId="LiveId" clId="{6647F8E9-0233-4335-8DB5-16CBB85A9172}" dt="2023-04-03T10:05:14.194" v="2371" actId="1076"/>
          <ac:spMkLst>
            <pc:docMk/>
            <pc:sldMk cId="3465209046" sldId="275"/>
            <ac:spMk id="30" creationId="{2F112386-5018-5E0F-503C-29F4E08ABB1A}"/>
          </ac:spMkLst>
        </pc:spChg>
        <pc:spChg chg="add mod">
          <ac:chgData name="JESÚS GHERALD POZO TRELLES" userId="41ddb9d52900d74f" providerId="LiveId" clId="{6647F8E9-0233-4335-8DB5-16CBB85A9172}" dt="2023-04-03T17:11:10.817" v="2439" actId="113"/>
          <ac:spMkLst>
            <pc:docMk/>
            <pc:sldMk cId="3465209046" sldId="275"/>
            <ac:spMk id="34" creationId="{D32BEE22-E5AF-6DEA-D07F-B5850043620D}"/>
          </ac:spMkLst>
        </pc:spChg>
        <pc:spChg chg="add mod">
          <ac:chgData name="JESÚS GHERALD POZO TRELLES" userId="41ddb9d52900d74f" providerId="LiveId" clId="{6647F8E9-0233-4335-8DB5-16CBB85A9172}" dt="2023-04-03T15:27:00.979" v="2401" actId="20577"/>
          <ac:spMkLst>
            <pc:docMk/>
            <pc:sldMk cId="3465209046" sldId="275"/>
            <ac:spMk id="35" creationId="{BA018574-19AA-BDFE-3319-D8A411CE0C70}"/>
          </ac:spMkLst>
        </pc:spChg>
        <pc:spChg chg="add mod">
          <ac:chgData name="JESÚS GHERALD POZO TRELLES" userId="41ddb9d52900d74f" providerId="LiveId" clId="{6647F8E9-0233-4335-8DB5-16CBB85A9172}" dt="2023-04-03T17:29:11.642" v="2550" actId="1076"/>
          <ac:spMkLst>
            <pc:docMk/>
            <pc:sldMk cId="3465209046" sldId="275"/>
            <ac:spMk id="41" creationId="{1C8667A8-F92C-FCEE-4A29-35DEDAF1A69D}"/>
          </ac:spMkLst>
        </pc:spChg>
        <pc:spChg chg="add mod">
          <ac:chgData name="JESÚS GHERALD POZO TRELLES" userId="41ddb9d52900d74f" providerId="LiveId" clId="{6647F8E9-0233-4335-8DB5-16CBB85A9172}" dt="2023-04-03T22:31:56.921" v="3003" actId="20577"/>
          <ac:spMkLst>
            <pc:docMk/>
            <pc:sldMk cId="3465209046" sldId="275"/>
            <ac:spMk id="42" creationId="{91BF76A4-204E-6B9B-7F00-93F90FFB1FCE}"/>
          </ac:spMkLst>
        </pc:spChg>
        <pc:spChg chg="add mod">
          <ac:chgData name="JESÚS GHERALD POZO TRELLES" userId="41ddb9d52900d74f" providerId="LiveId" clId="{6647F8E9-0233-4335-8DB5-16CBB85A9172}" dt="2023-04-03T19:37:38.693" v="2568" actId="113"/>
          <ac:spMkLst>
            <pc:docMk/>
            <pc:sldMk cId="3465209046" sldId="275"/>
            <ac:spMk id="45" creationId="{BA458CCF-6E41-3E6E-FD81-69CDFFDEE842}"/>
          </ac:spMkLst>
        </pc:spChg>
        <pc:spChg chg="add mod">
          <ac:chgData name="JESÚS GHERALD POZO TRELLES" userId="41ddb9d52900d74f" providerId="LiveId" clId="{6647F8E9-0233-4335-8DB5-16CBB85A9172}" dt="2023-04-03T17:29:48.391" v="2554" actId="1076"/>
          <ac:spMkLst>
            <pc:docMk/>
            <pc:sldMk cId="3465209046" sldId="275"/>
            <ac:spMk id="46" creationId="{D70C83E1-E8AB-8E13-A35B-10706E9C8B7C}"/>
          </ac:spMkLst>
        </pc:spChg>
        <pc:spChg chg="add mod">
          <ac:chgData name="JESÚS GHERALD POZO TRELLES" userId="41ddb9d52900d74f" providerId="LiveId" clId="{6647F8E9-0233-4335-8DB5-16CBB85A9172}" dt="2023-04-03T19:36:46.843" v="2561" actId="688"/>
          <ac:spMkLst>
            <pc:docMk/>
            <pc:sldMk cId="3465209046" sldId="275"/>
            <ac:spMk id="47" creationId="{8F9FD838-601B-7D74-DAEB-67637AE482EE}"/>
          </ac:spMkLst>
        </pc:spChg>
        <pc:spChg chg="add mod">
          <ac:chgData name="JESÚS GHERALD POZO TRELLES" userId="41ddb9d52900d74f" providerId="LiveId" clId="{6647F8E9-0233-4335-8DB5-16CBB85A9172}" dt="2023-04-03T19:37:29.666" v="2567" actId="1037"/>
          <ac:spMkLst>
            <pc:docMk/>
            <pc:sldMk cId="3465209046" sldId="275"/>
            <ac:spMk id="48" creationId="{8B34EDBD-1F3D-1316-09F4-E9FA446409E8}"/>
          </ac:spMkLst>
        </pc:spChg>
        <pc:graphicFrameChg chg="add del mod">
          <ac:chgData name="JESÚS GHERALD POZO TRELLES" userId="41ddb9d52900d74f" providerId="LiveId" clId="{6647F8E9-0233-4335-8DB5-16CBB85A9172}" dt="2023-04-03T09:46:02.649" v="2041"/>
          <ac:graphicFrameMkLst>
            <pc:docMk/>
            <pc:sldMk cId="3465209046" sldId="275"/>
            <ac:graphicFrameMk id="3" creationId="{0CB83425-2429-41DB-5E5F-0DD66A6EC4BD}"/>
          </ac:graphicFrameMkLst>
        </pc:graphicFrameChg>
        <pc:graphicFrameChg chg="add del mod">
          <ac:chgData name="JESÚS GHERALD POZO TRELLES" userId="41ddb9d52900d74f" providerId="LiveId" clId="{6647F8E9-0233-4335-8DB5-16CBB85A9172}" dt="2023-04-03T09:46:04.843" v="2043"/>
          <ac:graphicFrameMkLst>
            <pc:docMk/>
            <pc:sldMk cId="3465209046" sldId="275"/>
            <ac:graphicFrameMk id="4" creationId="{6AB2FE53-9CF6-53DB-3158-BE823E3E6C32}"/>
          </ac:graphicFrameMkLst>
        </pc:graphicFrameChg>
        <pc:graphicFrameChg chg="add del mod">
          <ac:chgData name="JESÚS GHERALD POZO TRELLES" userId="41ddb9d52900d74f" providerId="LiveId" clId="{6647F8E9-0233-4335-8DB5-16CBB85A9172}" dt="2023-04-03T09:46:07.150" v="2045"/>
          <ac:graphicFrameMkLst>
            <pc:docMk/>
            <pc:sldMk cId="3465209046" sldId="275"/>
            <ac:graphicFrameMk id="5" creationId="{9D5B7362-D21C-319A-59F8-479F4551C5D9}"/>
          </ac:graphicFrameMkLst>
        </pc:graphicFrameChg>
        <pc:graphicFrameChg chg="add del mod modGraphic">
          <ac:chgData name="JESÚS GHERALD POZO TRELLES" userId="41ddb9d52900d74f" providerId="LiveId" clId="{6647F8E9-0233-4335-8DB5-16CBB85A9172}" dt="2023-04-03T09:46:24.655" v="2054" actId="478"/>
          <ac:graphicFrameMkLst>
            <pc:docMk/>
            <pc:sldMk cId="3465209046" sldId="275"/>
            <ac:graphicFrameMk id="12" creationId="{AEEDC421-9E85-4BB0-4EF3-377F58870071}"/>
          </ac:graphicFrameMkLst>
        </pc:graphicFrameChg>
        <pc:graphicFrameChg chg="add del mod">
          <ac:chgData name="JESÚS GHERALD POZO TRELLES" userId="41ddb9d52900d74f" providerId="LiveId" clId="{6647F8E9-0233-4335-8DB5-16CBB85A9172}" dt="2023-04-03T09:50:59.956" v="2081" actId="478"/>
          <ac:graphicFrameMkLst>
            <pc:docMk/>
            <pc:sldMk cId="3465209046" sldId="275"/>
            <ac:graphicFrameMk id="13" creationId="{61FB4A87-1B40-C4DF-B8C9-B005C2633ED4}"/>
          </ac:graphicFrameMkLst>
        </pc:graphicFrameChg>
        <pc:graphicFrameChg chg="add mod">
          <ac:chgData name="JESÚS GHERALD POZO TRELLES" userId="41ddb9d52900d74f" providerId="LiveId" clId="{6647F8E9-0233-4335-8DB5-16CBB85A9172}" dt="2023-04-03T10:05:11.874" v="2370" actId="1076"/>
          <ac:graphicFrameMkLst>
            <pc:docMk/>
            <pc:sldMk cId="3465209046" sldId="275"/>
            <ac:graphicFrameMk id="16" creationId="{FFEBD074-8753-A9E5-3CBB-8029079FA811}"/>
          </ac:graphicFrameMkLst>
        </pc:graphicFrameChg>
        <pc:graphicFrameChg chg="add del mod">
          <ac:chgData name="JESÚS GHERALD POZO TRELLES" userId="41ddb9d52900d74f" providerId="LiveId" clId="{6647F8E9-0233-4335-8DB5-16CBB85A9172}" dt="2023-04-03T09:53:55.246" v="2127"/>
          <ac:graphicFrameMkLst>
            <pc:docMk/>
            <pc:sldMk cId="3465209046" sldId="275"/>
            <ac:graphicFrameMk id="21" creationId="{9509E45B-2733-CAF9-6C8E-AD219C49CE8A}"/>
          </ac:graphicFrameMkLst>
        </pc:graphicFrameChg>
        <pc:graphicFrameChg chg="add del mod">
          <ac:chgData name="JESÚS GHERALD POZO TRELLES" userId="41ddb9d52900d74f" providerId="LiveId" clId="{6647F8E9-0233-4335-8DB5-16CBB85A9172}" dt="2023-04-03T15:52:13.737" v="2407"/>
          <ac:graphicFrameMkLst>
            <pc:docMk/>
            <pc:sldMk cId="3465209046" sldId="275"/>
            <ac:graphicFrameMk id="36" creationId="{6B0FA375-6E22-9236-99ED-A8355042ECAB}"/>
          </ac:graphicFrameMkLst>
        </pc:graphicFrameChg>
        <pc:graphicFrameChg chg="add del mod">
          <ac:chgData name="JESÚS GHERALD POZO TRELLES" userId="41ddb9d52900d74f" providerId="LiveId" clId="{6647F8E9-0233-4335-8DB5-16CBB85A9172}" dt="2023-04-03T15:56:26.177" v="2413" actId="478"/>
          <ac:graphicFrameMkLst>
            <pc:docMk/>
            <pc:sldMk cId="3465209046" sldId="275"/>
            <ac:graphicFrameMk id="37" creationId="{F97E160C-B417-687D-2F31-2CA914804986}"/>
          </ac:graphicFrameMkLst>
        </pc:graphicFrameChg>
        <pc:graphicFrameChg chg="add mod">
          <ac:chgData name="JESÚS GHERALD POZO TRELLES" userId="41ddb9d52900d74f" providerId="LiveId" clId="{6647F8E9-0233-4335-8DB5-16CBB85A9172}" dt="2023-04-03T17:29:02.443" v="2547" actId="1076"/>
          <ac:graphicFrameMkLst>
            <pc:docMk/>
            <pc:sldMk cId="3465209046" sldId="275"/>
            <ac:graphicFrameMk id="38" creationId="{21A5C7C2-06F1-009B-B34E-3EE141498633}"/>
          </ac:graphicFrameMkLst>
        </pc:graphicFrameChg>
        <pc:picChg chg="add del">
          <ac:chgData name="JESÚS GHERALD POZO TRELLES" userId="41ddb9d52900d74f" providerId="LiveId" clId="{6647F8E9-0233-4335-8DB5-16CBB85A9172}" dt="2023-04-03T09:46:08.754" v="2047"/>
          <ac:picMkLst>
            <pc:docMk/>
            <pc:sldMk cId="3465209046" sldId="275"/>
            <ac:picMk id="6" creationId="{88CF9D4D-74E5-CECC-54A9-4386E41A04C2}"/>
          </ac:picMkLst>
        </pc:picChg>
        <pc:picChg chg="add mod">
          <ac:chgData name="JESÚS GHERALD POZO TRELLES" userId="41ddb9d52900d74f" providerId="LiveId" clId="{6647F8E9-0233-4335-8DB5-16CBB85A9172}" dt="2023-04-03T17:29:31.919" v="2552" actId="1076"/>
          <ac:picMkLst>
            <pc:docMk/>
            <pc:sldMk cId="3465209046" sldId="275"/>
            <ac:picMk id="40" creationId="{657963E2-4422-EB83-98AF-73D1924B8392}"/>
          </ac:picMkLst>
        </pc:picChg>
        <pc:cxnChg chg="add mod">
          <ac:chgData name="JESÚS GHERALD POZO TRELLES" userId="41ddb9d52900d74f" providerId="LiveId" clId="{6647F8E9-0233-4335-8DB5-16CBB85A9172}" dt="2023-04-03T10:04:30.234" v="2365" actId="14100"/>
          <ac:cxnSpMkLst>
            <pc:docMk/>
            <pc:sldMk cId="3465209046" sldId="275"/>
            <ac:cxnSpMk id="20" creationId="{DEDE649E-8110-70EF-4B4D-BE95C205AFA0}"/>
          </ac:cxnSpMkLst>
        </pc:cxnChg>
        <pc:cxnChg chg="add del mod">
          <ac:chgData name="JESÚS GHERALD POZO TRELLES" userId="41ddb9d52900d74f" providerId="LiveId" clId="{6647F8E9-0233-4335-8DB5-16CBB85A9172}" dt="2023-04-03T10:04:25.844" v="2364" actId="478"/>
          <ac:cxnSpMkLst>
            <pc:docMk/>
            <pc:sldMk cId="3465209046" sldId="275"/>
            <ac:cxnSpMk id="22" creationId="{0A271BE5-5726-B57F-8058-221B839BC072}"/>
          </ac:cxnSpMkLst>
        </pc:cxnChg>
        <pc:cxnChg chg="add mod">
          <ac:chgData name="JESÚS GHERALD POZO TRELLES" userId="41ddb9d52900d74f" providerId="LiveId" clId="{6647F8E9-0233-4335-8DB5-16CBB85A9172}" dt="2023-04-03T10:03:51.434" v="2361" actId="1076"/>
          <ac:cxnSpMkLst>
            <pc:docMk/>
            <pc:sldMk cId="3465209046" sldId="275"/>
            <ac:cxnSpMk id="28" creationId="{505B226F-CABD-6ED9-390A-97BE1AAE1F48}"/>
          </ac:cxnSpMkLst>
        </pc:cxnChg>
        <pc:cxnChg chg="add mod">
          <ac:chgData name="JESÚS GHERALD POZO TRELLES" userId="41ddb9d52900d74f" providerId="LiveId" clId="{6647F8E9-0233-4335-8DB5-16CBB85A9172}" dt="2023-04-03T10:04:53.595" v="2369"/>
          <ac:cxnSpMkLst>
            <pc:docMk/>
            <pc:sldMk cId="3465209046" sldId="275"/>
            <ac:cxnSpMk id="32" creationId="{34F5DCAB-9EE8-548A-86BE-C96C2B21D67F}"/>
          </ac:cxnSpMkLst>
        </pc:cxnChg>
        <pc:cxnChg chg="add del mod">
          <ac:chgData name="JESÚS GHERALD POZO TRELLES" userId="41ddb9d52900d74f" providerId="LiveId" clId="{6647F8E9-0233-4335-8DB5-16CBB85A9172}" dt="2023-04-03T10:06:23.245" v="2376" actId="478"/>
          <ac:cxnSpMkLst>
            <pc:docMk/>
            <pc:sldMk cId="3465209046" sldId="275"/>
            <ac:cxnSpMk id="33" creationId="{97FD3F09-AE5F-4D3B-91E0-41E5F358C4B9}"/>
          </ac:cxnSpMkLst>
        </pc:cxnChg>
        <pc:cxnChg chg="add mod">
          <ac:chgData name="JESÚS GHERALD POZO TRELLES" userId="41ddb9d52900d74f" providerId="LiveId" clId="{6647F8E9-0233-4335-8DB5-16CBB85A9172}" dt="2023-04-03T17:29:29.445" v="2551" actId="1076"/>
          <ac:cxnSpMkLst>
            <pc:docMk/>
            <pc:sldMk cId="3465209046" sldId="275"/>
            <ac:cxnSpMk id="43" creationId="{B86BB6E0-3E8F-3BAA-4A00-AE186CF70512}"/>
          </ac:cxnSpMkLst>
        </pc:cxnChg>
      </pc:sldChg>
      <pc:sldChg chg="addSp modSp del mod">
        <pc:chgData name="JESÚS GHERALD POZO TRELLES" userId="41ddb9d52900d74f" providerId="LiveId" clId="{6647F8E9-0233-4335-8DB5-16CBB85A9172}" dt="2023-04-03T17:18:47.798" v="2443" actId="47"/>
        <pc:sldMkLst>
          <pc:docMk/>
          <pc:sldMk cId="2072977371" sldId="276"/>
        </pc:sldMkLst>
        <pc:spChg chg="add mod">
          <ac:chgData name="JESÚS GHERALD POZO TRELLES" userId="41ddb9d52900d74f" providerId="LiveId" clId="{6647F8E9-0233-4335-8DB5-16CBB85A9172}" dt="2023-03-31T21:06:24.872" v="740"/>
          <ac:spMkLst>
            <pc:docMk/>
            <pc:sldMk cId="2072977371" sldId="276"/>
            <ac:spMk id="2" creationId="{D75B1E4C-CEB4-FBA7-0C7E-1151F6939B53}"/>
          </ac:spMkLst>
        </pc:spChg>
        <pc:spChg chg="mod">
          <ac:chgData name="JESÚS GHERALD POZO TRELLES" userId="41ddb9d52900d74f" providerId="LiveId" clId="{6647F8E9-0233-4335-8DB5-16CBB85A9172}" dt="2023-03-31T22:09:54.226" v="1407" actId="1037"/>
          <ac:spMkLst>
            <pc:docMk/>
            <pc:sldMk cId="2072977371" sldId="276"/>
            <ac:spMk id="8" creationId="{698C27C7-92A2-2909-C0D7-7E13C8012C21}"/>
          </ac:spMkLst>
        </pc:spChg>
      </pc:sldChg>
      <pc:sldChg chg="addSp modSp mod">
        <pc:chgData name="JESÚS GHERALD POZO TRELLES" userId="41ddb9d52900d74f" providerId="LiveId" clId="{6647F8E9-0233-4335-8DB5-16CBB85A9172}" dt="2023-04-03T21:36:06.500" v="2903" actId="1076"/>
        <pc:sldMkLst>
          <pc:docMk/>
          <pc:sldMk cId="3615644903" sldId="277"/>
        </pc:sldMkLst>
        <pc:spChg chg="add mod">
          <ac:chgData name="JESÚS GHERALD POZO TRELLES" userId="41ddb9d52900d74f" providerId="LiveId" clId="{6647F8E9-0233-4335-8DB5-16CBB85A9172}" dt="2023-03-31T21:06:26.832" v="741"/>
          <ac:spMkLst>
            <pc:docMk/>
            <pc:sldMk cId="3615644903" sldId="277"/>
            <ac:spMk id="2" creationId="{67F69760-F769-950F-3D33-990952AB2771}"/>
          </ac:spMkLst>
        </pc:spChg>
        <pc:spChg chg="add mod">
          <ac:chgData name="JESÚS GHERALD POZO TRELLES" userId="41ddb9d52900d74f" providerId="LiveId" clId="{6647F8E9-0233-4335-8DB5-16CBB85A9172}" dt="2023-04-03T21:36:06.500" v="2903" actId="1076"/>
          <ac:spMkLst>
            <pc:docMk/>
            <pc:sldMk cId="3615644903" sldId="277"/>
            <ac:spMk id="3" creationId="{89FBC76A-1DB5-27FF-1605-71CF92F7D12D}"/>
          </ac:spMkLst>
        </pc:spChg>
        <pc:spChg chg="add mod">
          <ac:chgData name="JESÚS GHERALD POZO TRELLES" userId="41ddb9d52900d74f" providerId="LiveId" clId="{6647F8E9-0233-4335-8DB5-16CBB85A9172}" dt="2023-04-03T21:35:00.356" v="2895" actId="1076"/>
          <ac:spMkLst>
            <pc:docMk/>
            <pc:sldMk cId="3615644903" sldId="277"/>
            <ac:spMk id="5" creationId="{A88DA449-78A1-BAF7-1EF6-6CEAF421F965}"/>
          </ac:spMkLst>
        </pc:spChg>
        <pc:spChg chg="mod">
          <ac:chgData name="JESÚS GHERALD POZO TRELLES" userId="41ddb9d52900d74f" providerId="LiveId" clId="{6647F8E9-0233-4335-8DB5-16CBB85A9172}" dt="2023-04-03T21:22:42.403" v="2866" actId="1037"/>
          <ac:spMkLst>
            <pc:docMk/>
            <pc:sldMk cId="3615644903" sldId="277"/>
            <ac:spMk id="8" creationId="{698C27C7-92A2-2909-C0D7-7E13C8012C21}"/>
          </ac:spMkLst>
        </pc:spChg>
        <pc:graphicFrameChg chg="add mod">
          <ac:chgData name="JESÚS GHERALD POZO TRELLES" userId="41ddb9d52900d74f" providerId="LiveId" clId="{6647F8E9-0233-4335-8DB5-16CBB85A9172}" dt="2023-04-03T21:10:36.467" v="2706" actId="14100"/>
          <ac:graphicFrameMkLst>
            <pc:docMk/>
            <pc:sldMk cId="3615644903" sldId="277"/>
            <ac:graphicFrameMk id="4" creationId="{1BA0D16C-E882-4D0E-C3D8-F64C16E7366A}"/>
          </ac:graphicFrameMkLst>
        </pc:graphicFrameChg>
        <pc:picChg chg="add mod">
          <ac:chgData name="JESÚS GHERALD POZO TRELLES" userId="41ddb9d52900d74f" providerId="LiveId" clId="{6647F8E9-0233-4335-8DB5-16CBB85A9172}" dt="2023-04-03T21:25:38.940" v="2887" actId="1076"/>
          <ac:picMkLst>
            <pc:docMk/>
            <pc:sldMk cId="3615644903" sldId="277"/>
            <ac:picMk id="6" creationId="{15F1A92E-2345-1BB6-D0FC-9F6E85213848}"/>
          </ac:picMkLst>
        </pc:picChg>
        <pc:picChg chg="add mod">
          <ac:chgData name="JESÚS GHERALD POZO TRELLES" userId="41ddb9d52900d74f" providerId="LiveId" clId="{6647F8E9-0233-4335-8DB5-16CBB85A9172}" dt="2023-04-03T21:26:24.044" v="2894" actId="1076"/>
          <ac:picMkLst>
            <pc:docMk/>
            <pc:sldMk cId="3615644903" sldId="277"/>
            <ac:picMk id="7" creationId="{F8D9EF5B-D0FC-044D-4C92-764CABBCAFD2}"/>
          </ac:picMkLst>
        </pc:picChg>
      </pc:sldChg>
      <pc:sldChg chg="addSp modSp mod">
        <pc:chgData name="JESÚS GHERALD POZO TRELLES" userId="41ddb9d52900d74f" providerId="LiveId" clId="{6647F8E9-0233-4335-8DB5-16CBB85A9172}" dt="2023-04-03T21:22:37.356" v="2864" actId="1037"/>
        <pc:sldMkLst>
          <pc:docMk/>
          <pc:sldMk cId="2430473379" sldId="278"/>
        </pc:sldMkLst>
        <pc:spChg chg="add mod">
          <ac:chgData name="JESÚS GHERALD POZO TRELLES" userId="41ddb9d52900d74f" providerId="LiveId" clId="{6647F8E9-0233-4335-8DB5-16CBB85A9172}" dt="2023-03-31T21:06:34.232" v="742"/>
          <ac:spMkLst>
            <pc:docMk/>
            <pc:sldMk cId="2430473379" sldId="278"/>
            <ac:spMk id="2" creationId="{F2A7115B-C5B7-481A-3285-85A90B08FEDC}"/>
          </ac:spMkLst>
        </pc:spChg>
        <pc:spChg chg="add mod">
          <ac:chgData name="JESÚS GHERALD POZO TRELLES" userId="41ddb9d52900d74f" providerId="LiveId" clId="{6647F8E9-0233-4335-8DB5-16CBB85A9172}" dt="2023-04-03T21:19:07.300" v="2742" actId="1076"/>
          <ac:spMkLst>
            <pc:docMk/>
            <pc:sldMk cId="2430473379" sldId="278"/>
            <ac:spMk id="3" creationId="{0272F12B-2604-FC6C-13C2-BE6B1D31D10C}"/>
          </ac:spMkLst>
        </pc:spChg>
        <pc:spChg chg="add mod">
          <ac:chgData name="JESÚS GHERALD POZO TRELLES" userId="41ddb9d52900d74f" providerId="LiveId" clId="{6647F8E9-0233-4335-8DB5-16CBB85A9172}" dt="2023-04-03T21:20:03.179" v="2791" actId="1076"/>
          <ac:spMkLst>
            <pc:docMk/>
            <pc:sldMk cId="2430473379" sldId="278"/>
            <ac:spMk id="4" creationId="{438F7E3A-2961-50CA-A6B9-3DA3778C6EF0}"/>
          </ac:spMkLst>
        </pc:spChg>
        <pc:spChg chg="add mod">
          <ac:chgData name="JESÚS GHERALD POZO TRELLES" userId="41ddb9d52900d74f" providerId="LiveId" clId="{6647F8E9-0233-4335-8DB5-16CBB85A9172}" dt="2023-04-03T21:22:26.452" v="2862" actId="1076"/>
          <ac:spMkLst>
            <pc:docMk/>
            <pc:sldMk cId="2430473379" sldId="278"/>
            <ac:spMk id="6" creationId="{246CF856-DC98-808E-C1A2-ADB16E909A37}"/>
          </ac:spMkLst>
        </pc:spChg>
        <pc:spChg chg="mod">
          <ac:chgData name="JESÚS GHERALD POZO TRELLES" userId="41ddb9d52900d74f" providerId="LiveId" clId="{6647F8E9-0233-4335-8DB5-16CBB85A9172}" dt="2023-04-03T21:22:37.356" v="2864" actId="1037"/>
          <ac:spMkLst>
            <pc:docMk/>
            <pc:sldMk cId="2430473379" sldId="278"/>
            <ac:spMk id="8" creationId="{698C27C7-92A2-2909-C0D7-7E13C8012C21}"/>
          </ac:spMkLst>
        </pc:spChg>
        <pc:picChg chg="add mod">
          <ac:chgData name="JESÚS GHERALD POZO TRELLES" userId="41ddb9d52900d74f" providerId="LiveId" clId="{6647F8E9-0233-4335-8DB5-16CBB85A9172}" dt="2023-04-03T21:21:27.947" v="2825" actId="14100"/>
          <ac:picMkLst>
            <pc:docMk/>
            <pc:sldMk cId="2430473379" sldId="278"/>
            <ac:picMk id="5" creationId="{0755BE25-FDA1-C475-DE55-B2BA397601A4}"/>
          </ac:picMkLst>
        </pc:picChg>
        <pc:picChg chg="add mod">
          <ac:chgData name="JESÚS GHERALD POZO TRELLES" userId="41ddb9d52900d74f" providerId="LiveId" clId="{6647F8E9-0233-4335-8DB5-16CBB85A9172}" dt="2023-04-03T21:21:36.587" v="2827" actId="14100"/>
          <ac:picMkLst>
            <pc:docMk/>
            <pc:sldMk cId="2430473379" sldId="278"/>
            <ac:picMk id="2050" creationId="{CDA2D711-5CC0-64B8-178C-2F42C4E862F2}"/>
          </ac:picMkLst>
        </pc:picChg>
        <pc:picChg chg="add mod">
          <ac:chgData name="JESÚS GHERALD POZO TRELLES" userId="41ddb9d52900d74f" providerId="LiveId" clId="{6647F8E9-0233-4335-8DB5-16CBB85A9172}" dt="2023-04-03T21:21:33.531" v="2826" actId="14100"/>
          <ac:picMkLst>
            <pc:docMk/>
            <pc:sldMk cId="2430473379" sldId="278"/>
            <ac:picMk id="2052" creationId="{ECC528A8-AFC2-128F-3568-EA2C9BEA10B9}"/>
          </ac:picMkLst>
        </pc:picChg>
      </pc:sldChg>
      <pc:sldChg chg="addSp delSp modSp mod">
        <pc:chgData name="JESÚS GHERALD POZO TRELLES" userId="41ddb9d52900d74f" providerId="LiveId" clId="{6647F8E9-0233-4335-8DB5-16CBB85A9172}" dt="2023-04-04T04:12:12.577" v="4379" actId="1037"/>
        <pc:sldMkLst>
          <pc:docMk/>
          <pc:sldMk cId="3126455775" sldId="279"/>
        </pc:sldMkLst>
        <pc:spChg chg="add mod">
          <ac:chgData name="JESÚS GHERALD POZO TRELLES" userId="41ddb9d52900d74f" providerId="LiveId" clId="{6647F8E9-0233-4335-8DB5-16CBB85A9172}" dt="2023-03-31T21:06:36.331" v="743"/>
          <ac:spMkLst>
            <pc:docMk/>
            <pc:sldMk cId="3126455775" sldId="279"/>
            <ac:spMk id="2" creationId="{A1FA4398-1DFE-B577-E74A-84FC47C8FF76}"/>
          </ac:spMkLst>
        </pc:spChg>
        <pc:spChg chg="add del mod">
          <ac:chgData name="JESÚS GHERALD POZO TRELLES" userId="41ddb9d52900d74f" providerId="LiveId" clId="{6647F8E9-0233-4335-8DB5-16CBB85A9172}" dt="2023-04-03T21:35:54.254" v="2902" actId="478"/>
          <ac:spMkLst>
            <pc:docMk/>
            <pc:sldMk cId="3126455775" sldId="279"/>
            <ac:spMk id="3" creationId="{2ED4EEC0-47F7-7BB7-743E-5CAEA4900B2E}"/>
          </ac:spMkLst>
        </pc:spChg>
        <pc:spChg chg="add mod">
          <ac:chgData name="JESÚS GHERALD POZO TRELLES" userId="41ddb9d52900d74f" providerId="LiveId" clId="{6647F8E9-0233-4335-8DB5-16CBB85A9172}" dt="2023-04-03T22:19:45.107" v="2928" actId="1076"/>
          <ac:spMkLst>
            <pc:docMk/>
            <pc:sldMk cId="3126455775" sldId="279"/>
            <ac:spMk id="4" creationId="{81306E0D-68C7-FF36-24BE-68F65D06DA56}"/>
          </ac:spMkLst>
        </pc:spChg>
        <pc:spChg chg="add mod">
          <ac:chgData name="JESÚS GHERALD POZO TRELLES" userId="41ddb9d52900d74f" providerId="LiveId" clId="{6647F8E9-0233-4335-8DB5-16CBB85A9172}" dt="2023-04-03T22:37:09.205" v="3018" actId="20577"/>
          <ac:spMkLst>
            <pc:docMk/>
            <pc:sldMk cId="3126455775" sldId="279"/>
            <ac:spMk id="5" creationId="{9D85CFED-FCA3-6F6C-2960-97EC2EE6365D}"/>
          </ac:spMkLst>
        </pc:spChg>
        <pc:spChg chg="mod">
          <ac:chgData name="JESÚS GHERALD POZO TRELLES" userId="41ddb9d52900d74f" providerId="LiveId" clId="{6647F8E9-0233-4335-8DB5-16CBB85A9172}" dt="2023-04-04T04:12:12.577" v="4379" actId="1037"/>
          <ac:spMkLst>
            <pc:docMk/>
            <pc:sldMk cId="3126455775" sldId="279"/>
            <ac:spMk id="8" creationId="{698C27C7-92A2-2909-C0D7-7E13C8012C21}"/>
          </ac:spMkLst>
        </pc:spChg>
        <pc:spChg chg="add mod">
          <ac:chgData name="JESÚS GHERALD POZO TRELLES" userId="41ddb9d52900d74f" providerId="LiveId" clId="{6647F8E9-0233-4335-8DB5-16CBB85A9172}" dt="2023-04-03T22:40:37.001" v="3232" actId="313"/>
          <ac:spMkLst>
            <pc:docMk/>
            <pc:sldMk cId="3126455775" sldId="279"/>
            <ac:spMk id="13" creationId="{6B9AF3B1-2411-608A-4125-70DCF03E86FB}"/>
          </ac:spMkLst>
        </pc:spChg>
        <pc:picChg chg="add mod">
          <ac:chgData name="JESÚS GHERALD POZO TRELLES" userId="41ddb9d52900d74f" providerId="LiveId" clId="{6647F8E9-0233-4335-8DB5-16CBB85A9172}" dt="2023-04-03T23:09:29.002" v="3236" actId="1076"/>
          <ac:picMkLst>
            <pc:docMk/>
            <pc:sldMk cId="3126455775" sldId="279"/>
            <ac:picMk id="7" creationId="{88289B8D-1F2F-2BCE-B33D-ED821BB0D2C3}"/>
          </ac:picMkLst>
        </pc:picChg>
        <pc:picChg chg="add mod">
          <ac:chgData name="JESÚS GHERALD POZO TRELLES" userId="41ddb9d52900d74f" providerId="LiveId" clId="{6647F8E9-0233-4335-8DB5-16CBB85A9172}" dt="2023-04-03T23:09:23.037" v="3234" actId="1076"/>
          <ac:picMkLst>
            <pc:docMk/>
            <pc:sldMk cId="3126455775" sldId="279"/>
            <ac:picMk id="12" creationId="{9318F5AD-C1FC-5E5D-2578-2EE250234A7E}"/>
          </ac:picMkLst>
        </pc:picChg>
        <pc:picChg chg="add mod">
          <ac:chgData name="JESÚS GHERALD POZO TRELLES" userId="41ddb9d52900d74f" providerId="LiveId" clId="{6647F8E9-0233-4335-8DB5-16CBB85A9172}" dt="2023-04-03T23:10:04.812" v="3244" actId="1076"/>
          <ac:picMkLst>
            <pc:docMk/>
            <pc:sldMk cId="3126455775" sldId="279"/>
            <ac:picMk id="15" creationId="{D070EBFB-BBAA-FBA0-32B9-FDCAE8B713FB}"/>
          </ac:picMkLst>
        </pc:picChg>
      </pc:sldChg>
      <pc:sldChg chg="addSp delSp modSp mod">
        <pc:chgData name="JESÚS GHERALD POZO TRELLES" userId="41ddb9d52900d74f" providerId="LiveId" clId="{6647F8E9-0233-4335-8DB5-16CBB85A9172}" dt="2023-04-04T14:26:20.879" v="5260" actId="1076"/>
        <pc:sldMkLst>
          <pc:docMk/>
          <pc:sldMk cId="864981386" sldId="280"/>
        </pc:sldMkLst>
        <pc:spChg chg="add mod">
          <ac:chgData name="JESÚS GHERALD POZO TRELLES" userId="41ddb9d52900d74f" providerId="LiveId" clId="{6647F8E9-0233-4335-8DB5-16CBB85A9172}" dt="2023-03-31T21:06:38.717" v="744"/>
          <ac:spMkLst>
            <pc:docMk/>
            <pc:sldMk cId="864981386" sldId="280"/>
            <ac:spMk id="2" creationId="{032005A0-A687-6FA3-C1E0-4C7EF4A48539}"/>
          </ac:spMkLst>
        </pc:spChg>
        <pc:spChg chg="add mod">
          <ac:chgData name="JESÚS GHERALD POZO TRELLES" userId="41ddb9d52900d74f" providerId="LiveId" clId="{6647F8E9-0233-4335-8DB5-16CBB85A9172}" dt="2023-04-03T23:17:30.653" v="3292" actId="20577"/>
          <ac:spMkLst>
            <pc:docMk/>
            <pc:sldMk cId="864981386" sldId="280"/>
            <ac:spMk id="3" creationId="{F6E98808-CD5D-491F-AEEE-5E935D91D5F0}"/>
          </ac:spMkLst>
        </pc:spChg>
        <pc:spChg chg="mod">
          <ac:chgData name="JESÚS GHERALD POZO TRELLES" userId="41ddb9d52900d74f" providerId="LiveId" clId="{6647F8E9-0233-4335-8DB5-16CBB85A9172}" dt="2023-04-04T04:12:08.380" v="4377" actId="1037"/>
          <ac:spMkLst>
            <pc:docMk/>
            <pc:sldMk cId="864981386" sldId="280"/>
            <ac:spMk id="8" creationId="{698C27C7-92A2-2909-C0D7-7E13C8012C21}"/>
          </ac:spMkLst>
        </pc:spChg>
        <pc:spChg chg="add mod">
          <ac:chgData name="JESÚS GHERALD POZO TRELLES" userId="41ddb9d52900d74f" providerId="LiveId" clId="{6647F8E9-0233-4335-8DB5-16CBB85A9172}" dt="2023-04-03T23:29:41.507" v="3569" actId="20577"/>
          <ac:spMkLst>
            <pc:docMk/>
            <pc:sldMk cId="864981386" sldId="280"/>
            <ac:spMk id="11" creationId="{9320A641-0BCC-69F8-9BC9-72565BD61A06}"/>
          </ac:spMkLst>
        </pc:spChg>
        <pc:graphicFrameChg chg="add del mod">
          <ac:chgData name="JESÚS GHERALD POZO TRELLES" userId="41ddb9d52900d74f" providerId="LiveId" clId="{6647F8E9-0233-4335-8DB5-16CBB85A9172}" dt="2023-04-03T23:14:49.836" v="3267" actId="478"/>
          <ac:graphicFrameMkLst>
            <pc:docMk/>
            <pc:sldMk cId="864981386" sldId="280"/>
            <ac:graphicFrameMk id="4" creationId="{AD1D79BE-0861-E411-4CD1-842C00001150}"/>
          </ac:graphicFrameMkLst>
        </pc:graphicFrameChg>
        <pc:graphicFrameChg chg="add del mod">
          <ac:chgData name="JESÚS GHERALD POZO TRELLES" userId="41ddb9d52900d74f" providerId="LiveId" clId="{6647F8E9-0233-4335-8DB5-16CBB85A9172}" dt="2023-04-03T23:19:24.373" v="3298" actId="478"/>
          <ac:graphicFrameMkLst>
            <pc:docMk/>
            <pc:sldMk cId="864981386" sldId="280"/>
            <ac:graphicFrameMk id="5" creationId="{825FB289-F9BE-AB79-CA21-D64A74690926}"/>
          </ac:graphicFrameMkLst>
        </pc:graphicFrameChg>
        <pc:graphicFrameChg chg="add del mod">
          <ac:chgData name="JESÚS GHERALD POZO TRELLES" userId="41ddb9d52900d74f" providerId="LiveId" clId="{6647F8E9-0233-4335-8DB5-16CBB85A9172}" dt="2023-04-03T23:25:40.599" v="3311" actId="478"/>
          <ac:graphicFrameMkLst>
            <pc:docMk/>
            <pc:sldMk cId="864981386" sldId="280"/>
            <ac:graphicFrameMk id="6" creationId="{05CD50B7-F365-065A-5B60-26DADBD0958E}"/>
          </ac:graphicFrameMkLst>
        </pc:graphicFrameChg>
        <pc:graphicFrameChg chg="add del mod">
          <ac:chgData name="JESÚS GHERALD POZO TRELLES" userId="41ddb9d52900d74f" providerId="LiveId" clId="{6647F8E9-0233-4335-8DB5-16CBB85A9172}" dt="2023-04-04T14:26:01.680" v="5251" actId="478"/>
          <ac:graphicFrameMkLst>
            <pc:docMk/>
            <pc:sldMk cId="864981386" sldId="280"/>
            <ac:graphicFrameMk id="12" creationId="{5BF01708-87E2-671C-75B8-E4D70CCABEA0}"/>
          </ac:graphicFrameMkLst>
        </pc:graphicFrameChg>
        <pc:picChg chg="add mod">
          <ac:chgData name="JESÚS GHERALD POZO TRELLES" userId="41ddb9d52900d74f" providerId="LiveId" clId="{6647F8E9-0233-4335-8DB5-16CBB85A9172}" dt="2023-04-04T14:26:20.879" v="5260" actId="1076"/>
          <ac:picMkLst>
            <pc:docMk/>
            <pc:sldMk cId="864981386" sldId="280"/>
            <ac:picMk id="5" creationId="{361BF236-B7B4-ABDA-50DE-55F74A13224B}"/>
          </ac:picMkLst>
        </pc:picChg>
        <pc:picChg chg="add del mod">
          <ac:chgData name="JESÚS GHERALD POZO TRELLES" userId="41ddb9d52900d74f" providerId="LiveId" clId="{6647F8E9-0233-4335-8DB5-16CBB85A9172}" dt="2023-04-04T14:26:12.437" v="5257" actId="478"/>
          <ac:picMkLst>
            <pc:docMk/>
            <pc:sldMk cId="864981386" sldId="280"/>
            <ac:picMk id="7" creationId="{B8AB53D6-95DA-C43F-3115-5910B4A7D397}"/>
          </ac:picMkLst>
        </pc:picChg>
        <pc:picChg chg="add del mod">
          <ac:chgData name="JESÚS GHERALD POZO TRELLES" userId="41ddb9d52900d74f" providerId="LiveId" clId="{6647F8E9-0233-4335-8DB5-16CBB85A9172}" dt="2023-04-03T23:20:15.173" v="3305" actId="478"/>
          <ac:picMkLst>
            <pc:docMk/>
            <pc:sldMk cId="864981386" sldId="280"/>
            <ac:picMk id="7" creationId="{F3967CCC-31CD-29EF-F8ED-F4B3B67A4EF2}"/>
          </ac:picMkLst>
        </pc:picChg>
      </pc:sldChg>
      <pc:sldChg chg="addSp delSp modSp mod">
        <pc:chgData name="JESÚS GHERALD POZO TRELLES" userId="41ddb9d52900d74f" providerId="LiveId" clId="{6647F8E9-0233-4335-8DB5-16CBB85A9172}" dt="2023-04-04T14:35:33.447" v="5299" actId="732"/>
        <pc:sldMkLst>
          <pc:docMk/>
          <pc:sldMk cId="29844549" sldId="281"/>
        </pc:sldMkLst>
        <pc:spChg chg="add mod">
          <ac:chgData name="JESÚS GHERALD POZO TRELLES" userId="41ddb9d52900d74f" providerId="LiveId" clId="{6647F8E9-0233-4335-8DB5-16CBB85A9172}" dt="2023-03-31T21:06:41.152" v="745"/>
          <ac:spMkLst>
            <pc:docMk/>
            <pc:sldMk cId="29844549" sldId="281"/>
            <ac:spMk id="2" creationId="{24F0D6A0-6A9E-DB02-6528-00C17E15C1AA}"/>
          </ac:spMkLst>
        </pc:spChg>
        <pc:spChg chg="add mod">
          <ac:chgData name="JESÚS GHERALD POZO TRELLES" userId="41ddb9d52900d74f" providerId="LiveId" clId="{6647F8E9-0233-4335-8DB5-16CBB85A9172}" dt="2023-04-04T03:48:32.262" v="4317" actId="1076"/>
          <ac:spMkLst>
            <pc:docMk/>
            <pc:sldMk cId="29844549" sldId="281"/>
            <ac:spMk id="3" creationId="{D626C159-5D31-C8F1-B6EE-BC2A3559C1E6}"/>
          </ac:spMkLst>
        </pc:spChg>
        <pc:spChg chg="add mod">
          <ac:chgData name="JESÚS GHERALD POZO TRELLES" userId="41ddb9d52900d74f" providerId="LiveId" clId="{6647F8E9-0233-4335-8DB5-16CBB85A9172}" dt="2023-04-04T14:33:26.113" v="5272" actId="20577"/>
          <ac:spMkLst>
            <pc:docMk/>
            <pc:sldMk cId="29844549" sldId="281"/>
            <ac:spMk id="5" creationId="{4EEB79F6-7F59-BD46-1858-A42E4277CD94}"/>
          </ac:spMkLst>
        </pc:spChg>
        <pc:spChg chg="mod">
          <ac:chgData name="JESÚS GHERALD POZO TRELLES" userId="41ddb9d52900d74f" providerId="LiveId" clId="{6647F8E9-0233-4335-8DB5-16CBB85A9172}" dt="2023-04-04T04:12:04.113" v="4375" actId="1037"/>
          <ac:spMkLst>
            <pc:docMk/>
            <pc:sldMk cId="29844549" sldId="281"/>
            <ac:spMk id="8" creationId="{698C27C7-92A2-2909-C0D7-7E13C8012C21}"/>
          </ac:spMkLst>
        </pc:spChg>
        <pc:spChg chg="add mod">
          <ac:chgData name="JESÚS GHERALD POZO TRELLES" userId="41ddb9d52900d74f" providerId="LiveId" clId="{6647F8E9-0233-4335-8DB5-16CBB85A9172}" dt="2023-04-03T23:57:01.636" v="4225" actId="6549"/>
          <ac:spMkLst>
            <pc:docMk/>
            <pc:sldMk cId="29844549" sldId="281"/>
            <ac:spMk id="11" creationId="{66B821F3-B091-D400-2010-D65BC2C1711F}"/>
          </ac:spMkLst>
        </pc:spChg>
        <pc:graphicFrameChg chg="add del mod">
          <ac:chgData name="JESÚS GHERALD POZO TRELLES" userId="41ddb9d52900d74f" providerId="LiveId" clId="{6647F8E9-0233-4335-8DB5-16CBB85A9172}" dt="2023-04-04T14:32:55.649" v="5263" actId="478"/>
          <ac:graphicFrameMkLst>
            <pc:docMk/>
            <pc:sldMk cId="29844549" sldId="281"/>
            <ac:graphicFrameMk id="4" creationId="{10DE6665-ACF2-574F-3B68-869AC2DD15D2}"/>
          </ac:graphicFrameMkLst>
        </pc:graphicFrameChg>
        <pc:picChg chg="add mod">
          <ac:chgData name="JESÚS GHERALD POZO TRELLES" userId="41ddb9d52900d74f" providerId="LiveId" clId="{6647F8E9-0233-4335-8DB5-16CBB85A9172}" dt="2023-04-03T23:46:30.052" v="3737" actId="1076"/>
          <ac:picMkLst>
            <pc:docMk/>
            <pc:sldMk cId="29844549" sldId="281"/>
            <ac:picMk id="7" creationId="{2CAC7367-9652-F904-C33B-22AAC5009BAB}"/>
          </ac:picMkLst>
        </pc:picChg>
        <pc:picChg chg="add del mod modCrop">
          <ac:chgData name="JESÚS GHERALD POZO TRELLES" userId="41ddb9d52900d74f" providerId="LiveId" clId="{6647F8E9-0233-4335-8DB5-16CBB85A9172}" dt="2023-04-04T14:33:56.446" v="5279" actId="478"/>
          <ac:picMkLst>
            <pc:docMk/>
            <pc:sldMk cId="29844549" sldId="281"/>
            <ac:picMk id="12" creationId="{8DA8B067-074D-B296-6B55-263F4C737BF2}"/>
          </ac:picMkLst>
        </pc:picChg>
        <pc:picChg chg="add mod modCrop">
          <ac:chgData name="JESÚS GHERALD POZO TRELLES" userId="41ddb9d52900d74f" providerId="LiveId" clId="{6647F8E9-0233-4335-8DB5-16CBB85A9172}" dt="2023-04-04T14:35:33.447" v="5299" actId="732"/>
          <ac:picMkLst>
            <pc:docMk/>
            <pc:sldMk cId="29844549" sldId="281"/>
            <ac:picMk id="14" creationId="{72AF0849-9FD1-FA6B-9A15-244FB8B898FE}"/>
          </ac:picMkLst>
        </pc:picChg>
      </pc:sldChg>
      <pc:sldChg chg="addSp delSp modSp mod">
        <pc:chgData name="JESÚS GHERALD POZO TRELLES" userId="41ddb9d52900d74f" providerId="LiveId" clId="{6647F8E9-0233-4335-8DB5-16CBB85A9172}" dt="2023-04-04T14:39:22.072" v="5321" actId="1076"/>
        <pc:sldMkLst>
          <pc:docMk/>
          <pc:sldMk cId="2644123131" sldId="282"/>
        </pc:sldMkLst>
        <pc:spChg chg="add mod">
          <ac:chgData name="JESÚS GHERALD POZO TRELLES" userId="41ddb9d52900d74f" providerId="LiveId" clId="{6647F8E9-0233-4335-8DB5-16CBB85A9172}" dt="2023-03-31T21:06:44.747" v="746"/>
          <ac:spMkLst>
            <pc:docMk/>
            <pc:sldMk cId="2644123131" sldId="282"/>
            <ac:spMk id="2" creationId="{20EE39F6-F2FD-A8F6-F558-B7FE7A8A6297}"/>
          </ac:spMkLst>
        </pc:spChg>
        <pc:spChg chg="mod">
          <ac:chgData name="JESÚS GHERALD POZO TRELLES" userId="41ddb9d52900d74f" providerId="LiveId" clId="{6647F8E9-0233-4335-8DB5-16CBB85A9172}" dt="2023-03-31T22:10:07.346" v="1419" actId="1037"/>
          <ac:spMkLst>
            <pc:docMk/>
            <pc:sldMk cId="2644123131" sldId="282"/>
            <ac:spMk id="8" creationId="{698C27C7-92A2-2909-C0D7-7E13C8012C21}"/>
          </ac:spMkLst>
        </pc:spChg>
        <pc:spChg chg="add mod">
          <ac:chgData name="JESÚS GHERALD POZO TRELLES" userId="41ddb9d52900d74f" providerId="LiveId" clId="{6647F8E9-0233-4335-8DB5-16CBB85A9172}" dt="2023-04-04T04:43:16.710" v="4485" actId="1076"/>
          <ac:spMkLst>
            <pc:docMk/>
            <pc:sldMk cId="2644123131" sldId="282"/>
            <ac:spMk id="13" creationId="{335A3A1A-A541-E078-CD5B-D5BCE9B74209}"/>
          </ac:spMkLst>
        </pc:spChg>
        <pc:spChg chg="add mod">
          <ac:chgData name="JESÚS GHERALD POZO TRELLES" userId="41ddb9d52900d74f" providerId="LiveId" clId="{6647F8E9-0233-4335-8DB5-16CBB85A9172}" dt="2023-04-04T04:42:30.647" v="4484" actId="14100"/>
          <ac:spMkLst>
            <pc:docMk/>
            <pc:sldMk cId="2644123131" sldId="282"/>
            <ac:spMk id="14" creationId="{07649A79-83B2-6D92-934F-10AB63B7E8A0}"/>
          </ac:spMkLst>
        </pc:spChg>
        <pc:graphicFrameChg chg="add del mod">
          <ac:chgData name="JESÚS GHERALD POZO TRELLES" userId="41ddb9d52900d74f" providerId="LiveId" clId="{6647F8E9-0233-4335-8DB5-16CBB85A9172}" dt="2023-04-04T00:18:39.691" v="4266" actId="478"/>
          <ac:graphicFrameMkLst>
            <pc:docMk/>
            <pc:sldMk cId="2644123131" sldId="282"/>
            <ac:graphicFrameMk id="11" creationId="{B3780826-4E6C-27E4-A007-AE20FFD7EE3E}"/>
          </ac:graphicFrameMkLst>
        </pc:graphicFrameChg>
        <pc:graphicFrameChg chg="add del mod">
          <ac:chgData name="JESÚS GHERALD POZO TRELLES" userId="41ddb9d52900d74f" providerId="LiveId" clId="{6647F8E9-0233-4335-8DB5-16CBB85A9172}" dt="2023-04-04T14:37:54.101" v="5300" actId="478"/>
          <ac:graphicFrameMkLst>
            <pc:docMk/>
            <pc:sldMk cId="2644123131" sldId="282"/>
            <ac:graphicFrameMk id="12" creationId="{21F65781-7A98-A1D5-15D6-9CDD395A0947}"/>
          </ac:graphicFrameMkLst>
        </pc:graphicFrameChg>
        <pc:picChg chg="add del mod">
          <ac:chgData name="JESÚS GHERALD POZO TRELLES" userId="41ddb9d52900d74f" providerId="LiveId" clId="{6647F8E9-0233-4335-8DB5-16CBB85A9172}" dt="2023-04-04T00:08:51.494" v="4249" actId="478"/>
          <ac:picMkLst>
            <pc:docMk/>
            <pc:sldMk cId="2644123131" sldId="282"/>
            <ac:picMk id="3" creationId="{1905DA95-7A4E-6584-7E6B-14F132612B53}"/>
          </ac:picMkLst>
        </pc:picChg>
        <pc:picChg chg="add mod ord">
          <ac:chgData name="JESÚS GHERALD POZO TRELLES" userId="41ddb9d52900d74f" providerId="LiveId" clId="{6647F8E9-0233-4335-8DB5-16CBB85A9172}" dt="2023-04-04T14:38:16.655" v="5315" actId="1036"/>
          <ac:picMkLst>
            <pc:docMk/>
            <pc:sldMk cId="2644123131" sldId="282"/>
            <ac:picMk id="4" creationId="{E2A75DBB-7855-D4BE-8B2E-E761C36199D1}"/>
          </ac:picMkLst>
        </pc:picChg>
        <pc:picChg chg="add del mod">
          <ac:chgData name="JESÚS GHERALD POZO TRELLES" userId="41ddb9d52900d74f" providerId="LiveId" clId="{6647F8E9-0233-4335-8DB5-16CBB85A9172}" dt="2023-04-04T00:16:57.982" v="4254" actId="478"/>
          <ac:picMkLst>
            <pc:docMk/>
            <pc:sldMk cId="2644123131" sldId="282"/>
            <ac:picMk id="5" creationId="{61E21B13-0F93-87BA-33EA-FD4EE0CA036D}"/>
          </ac:picMkLst>
        </pc:picChg>
        <pc:picChg chg="add mod">
          <ac:chgData name="JESÚS GHERALD POZO TRELLES" userId="41ddb9d52900d74f" providerId="LiveId" clId="{6647F8E9-0233-4335-8DB5-16CBB85A9172}" dt="2023-04-04T14:39:22.072" v="5321" actId="1076"/>
          <ac:picMkLst>
            <pc:docMk/>
            <pc:sldMk cId="2644123131" sldId="282"/>
            <ac:picMk id="6" creationId="{2F05C559-D5D8-4460-E9C2-5FA4A6E0C5BC}"/>
          </ac:picMkLst>
        </pc:picChg>
        <pc:picChg chg="add del mod">
          <ac:chgData name="JESÚS GHERALD POZO TRELLES" userId="41ddb9d52900d74f" providerId="LiveId" clId="{6647F8E9-0233-4335-8DB5-16CBB85A9172}" dt="2023-04-04T14:38:48.262" v="5316" actId="478"/>
          <ac:picMkLst>
            <pc:docMk/>
            <pc:sldMk cId="2644123131" sldId="282"/>
            <ac:picMk id="7" creationId="{B966C129-3D77-7337-1A40-D5E460480DC1}"/>
          </ac:picMkLst>
        </pc:picChg>
      </pc:sldChg>
      <pc:sldChg chg="addSp delSp modSp mod">
        <pc:chgData name="JESÚS GHERALD POZO TRELLES" userId="41ddb9d52900d74f" providerId="LiveId" clId="{6647F8E9-0233-4335-8DB5-16CBB85A9172}" dt="2023-04-04T14:46:11.007" v="5352" actId="1035"/>
        <pc:sldMkLst>
          <pc:docMk/>
          <pc:sldMk cId="3532421078" sldId="283"/>
        </pc:sldMkLst>
        <pc:spChg chg="add mod">
          <ac:chgData name="JESÚS GHERALD POZO TRELLES" userId="41ddb9d52900d74f" providerId="LiveId" clId="{6647F8E9-0233-4335-8DB5-16CBB85A9172}" dt="2023-03-31T21:06:47.177" v="747"/>
          <ac:spMkLst>
            <pc:docMk/>
            <pc:sldMk cId="3532421078" sldId="283"/>
            <ac:spMk id="2" creationId="{6E534511-E1E4-3679-D445-7EECDF805FA1}"/>
          </ac:spMkLst>
        </pc:spChg>
        <pc:spChg chg="add mod">
          <ac:chgData name="JESÚS GHERALD POZO TRELLES" userId="41ddb9d52900d74f" providerId="LiveId" clId="{6647F8E9-0233-4335-8DB5-16CBB85A9172}" dt="2023-04-04T03:59:48.126" v="4356" actId="1076"/>
          <ac:spMkLst>
            <pc:docMk/>
            <pc:sldMk cId="3532421078" sldId="283"/>
            <ac:spMk id="3" creationId="{11E03B4B-D794-1787-1EA7-400F6EC2944B}"/>
          </ac:spMkLst>
        </pc:spChg>
        <pc:spChg chg="add mod">
          <ac:chgData name="JESÚS GHERALD POZO TRELLES" userId="41ddb9d52900d74f" providerId="LiveId" clId="{6647F8E9-0233-4335-8DB5-16CBB85A9172}" dt="2023-04-04T04:58:15.191" v="4993" actId="20577"/>
          <ac:spMkLst>
            <pc:docMk/>
            <pc:sldMk cId="3532421078" sldId="283"/>
            <ac:spMk id="7" creationId="{28C32C23-3D4F-E0F3-015C-F738ABEFC940}"/>
          </ac:spMkLst>
        </pc:spChg>
        <pc:spChg chg="mod">
          <ac:chgData name="JESÚS GHERALD POZO TRELLES" userId="41ddb9d52900d74f" providerId="LiveId" clId="{6647F8E9-0233-4335-8DB5-16CBB85A9172}" dt="2023-04-04T04:11:58.056" v="4373" actId="1037"/>
          <ac:spMkLst>
            <pc:docMk/>
            <pc:sldMk cId="3532421078" sldId="283"/>
            <ac:spMk id="8" creationId="{698C27C7-92A2-2909-C0D7-7E13C8012C21}"/>
          </ac:spMkLst>
        </pc:spChg>
        <pc:spChg chg="add mod">
          <ac:chgData name="JESÚS GHERALD POZO TRELLES" userId="41ddb9d52900d74f" providerId="LiveId" clId="{6647F8E9-0233-4335-8DB5-16CBB85A9172}" dt="2023-04-04T14:46:11.007" v="5352" actId="1035"/>
          <ac:spMkLst>
            <pc:docMk/>
            <pc:sldMk cId="3532421078" sldId="283"/>
            <ac:spMk id="17" creationId="{19A96DBC-D533-DBC5-9A82-E78A5D071A21}"/>
          </ac:spMkLst>
        </pc:spChg>
        <pc:graphicFrameChg chg="add del mod">
          <ac:chgData name="JESÚS GHERALD POZO TRELLES" userId="41ddb9d52900d74f" providerId="LiveId" clId="{6647F8E9-0233-4335-8DB5-16CBB85A9172}" dt="2023-04-04T14:40:36.622" v="5322" actId="478"/>
          <ac:graphicFrameMkLst>
            <pc:docMk/>
            <pc:sldMk cId="3532421078" sldId="283"/>
            <ac:graphicFrameMk id="4" creationId="{394CD109-B1BF-33DA-6E3C-0F95B3EC1365}"/>
          </ac:graphicFrameMkLst>
        </pc:graphicFrameChg>
        <pc:graphicFrameChg chg="add del mod">
          <ac:chgData name="JESÚS GHERALD POZO TRELLES" userId="41ddb9d52900d74f" providerId="LiveId" clId="{6647F8E9-0233-4335-8DB5-16CBB85A9172}" dt="2023-04-04T14:44:12.370" v="5334" actId="478"/>
          <ac:graphicFrameMkLst>
            <pc:docMk/>
            <pc:sldMk cId="3532421078" sldId="283"/>
            <ac:graphicFrameMk id="5" creationId="{56351C7A-C4A1-66CA-A7A9-D2E77DB06B45}"/>
          </ac:graphicFrameMkLst>
        </pc:graphicFrameChg>
        <pc:graphicFrameChg chg="add del mod">
          <ac:chgData name="JESÚS GHERALD POZO TRELLES" userId="41ddb9d52900d74f" providerId="LiveId" clId="{6647F8E9-0233-4335-8DB5-16CBB85A9172}" dt="2023-04-04T14:41:26.996" v="5327" actId="478"/>
          <ac:graphicFrameMkLst>
            <pc:docMk/>
            <pc:sldMk cId="3532421078" sldId="283"/>
            <ac:graphicFrameMk id="6" creationId="{0118858D-7EDB-57A2-9BC5-CBDD03374427}"/>
          </ac:graphicFrameMkLst>
        </pc:graphicFrameChg>
        <pc:picChg chg="add mod">
          <ac:chgData name="JESÚS GHERALD POZO TRELLES" userId="41ddb9d52900d74f" providerId="LiveId" clId="{6647F8E9-0233-4335-8DB5-16CBB85A9172}" dt="2023-04-04T14:40:47.847" v="5326" actId="14100"/>
          <ac:picMkLst>
            <pc:docMk/>
            <pc:sldMk cId="3532421078" sldId="283"/>
            <ac:picMk id="12" creationId="{5044DEEC-CC79-DF87-CBC2-41311801C360}"/>
          </ac:picMkLst>
        </pc:picChg>
        <pc:picChg chg="add mod modCrop">
          <ac:chgData name="JESÚS GHERALD POZO TRELLES" userId="41ddb9d52900d74f" providerId="LiveId" clId="{6647F8E9-0233-4335-8DB5-16CBB85A9172}" dt="2023-04-04T14:45:06.728" v="5345" actId="14100"/>
          <ac:picMkLst>
            <pc:docMk/>
            <pc:sldMk cId="3532421078" sldId="283"/>
            <ac:picMk id="14" creationId="{7FB22860-9657-22ED-47AC-62610EBEFED8}"/>
          </ac:picMkLst>
        </pc:picChg>
        <pc:picChg chg="add mod modCrop">
          <ac:chgData name="JESÚS GHERALD POZO TRELLES" userId="41ddb9d52900d74f" providerId="LiveId" clId="{6647F8E9-0233-4335-8DB5-16CBB85A9172}" dt="2023-04-04T14:44:35.864" v="5341" actId="1076"/>
          <ac:picMkLst>
            <pc:docMk/>
            <pc:sldMk cId="3532421078" sldId="283"/>
            <ac:picMk id="16" creationId="{98469942-44F6-748A-DD98-D6474776FF1A}"/>
          </ac:picMkLst>
        </pc:picChg>
      </pc:sldChg>
      <pc:sldChg chg="addSp modSp mod">
        <pc:chgData name="JESÚS GHERALD POZO TRELLES" userId="41ddb9d52900d74f" providerId="LiveId" clId="{6647F8E9-0233-4335-8DB5-16CBB85A9172}" dt="2023-04-04T05:22:01.102" v="5250" actId="1076"/>
        <pc:sldMkLst>
          <pc:docMk/>
          <pc:sldMk cId="4266116213" sldId="284"/>
        </pc:sldMkLst>
        <pc:spChg chg="add mod">
          <ac:chgData name="JESÚS GHERALD POZO TRELLES" userId="41ddb9d52900d74f" providerId="LiveId" clId="{6647F8E9-0233-4335-8DB5-16CBB85A9172}" dt="2023-03-31T21:06:50.554" v="748"/>
          <ac:spMkLst>
            <pc:docMk/>
            <pc:sldMk cId="4266116213" sldId="284"/>
            <ac:spMk id="2" creationId="{357A93FD-C630-CD92-CF06-714F2B308540}"/>
          </ac:spMkLst>
        </pc:spChg>
        <pc:spChg chg="add mod">
          <ac:chgData name="JESÚS GHERALD POZO TRELLES" userId="41ddb9d52900d74f" providerId="LiveId" clId="{6647F8E9-0233-4335-8DB5-16CBB85A9172}" dt="2023-04-04T05:02:18.361" v="5016" actId="20577"/>
          <ac:spMkLst>
            <pc:docMk/>
            <pc:sldMk cId="4266116213" sldId="284"/>
            <ac:spMk id="3" creationId="{31FE3188-D8F2-7FF2-16D7-F4514F374020}"/>
          </ac:spMkLst>
        </pc:spChg>
        <pc:spChg chg="add mod">
          <ac:chgData name="JESÚS GHERALD POZO TRELLES" userId="41ddb9d52900d74f" providerId="LiveId" clId="{6647F8E9-0233-4335-8DB5-16CBB85A9172}" dt="2023-04-04T05:22:01.102" v="5250" actId="1076"/>
          <ac:spMkLst>
            <pc:docMk/>
            <pc:sldMk cId="4266116213" sldId="284"/>
            <ac:spMk id="4" creationId="{F9EBBEF8-34DB-CF62-96FC-EED458E7AB74}"/>
          </ac:spMkLst>
        </pc:spChg>
        <pc:spChg chg="add mod">
          <ac:chgData name="JESÚS GHERALD POZO TRELLES" userId="41ddb9d52900d74f" providerId="LiveId" clId="{6647F8E9-0233-4335-8DB5-16CBB85A9172}" dt="2023-04-04T05:22:01.102" v="5250" actId="1076"/>
          <ac:spMkLst>
            <pc:docMk/>
            <pc:sldMk cId="4266116213" sldId="284"/>
            <ac:spMk id="5" creationId="{8959B2F6-D378-AD07-8C73-89FD303598C6}"/>
          </ac:spMkLst>
        </pc:spChg>
        <pc:spChg chg="add mod">
          <ac:chgData name="JESÚS GHERALD POZO TRELLES" userId="41ddb9d52900d74f" providerId="LiveId" clId="{6647F8E9-0233-4335-8DB5-16CBB85A9172}" dt="2023-04-04T05:22:01.102" v="5250" actId="1076"/>
          <ac:spMkLst>
            <pc:docMk/>
            <pc:sldMk cId="4266116213" sldId="284"/>
            <ac:spMk id="6" creationId="{78924B54-FA0F-CE21-24C2-2B7D3DF16666}"/>
          </ac:spMkLst>
        </pc:spChg>
        <pc:spChg chg="add mod">
          <ac:chgData name="JESÚS GHERALD POZO TRELLES" userId="41ddb9d52900d74f" providerId="LiveId" clId="{6647F8E9-0233-4335-8DB5-16CBB85A9172}" dt="2023-04-04T05:22:01.102" v="5250" actId="1076"/>
          <ac:spMkLst>
            <pc:docMk/>
            <pc:sldMk cId="4266116213" sldId="284"/>
            <ac:spMk id="7" creationId="{B3FC084D-6CA9-839F-857B-F7A94ADD09BC}"/>
          </ac:spMkLst>
        </pc:spChg>
        <pc:spChg chg="mod">
          <ac:chgData name="JESÚS GHERALD POZO TRELLES" userId="41ddb9d52900d74f" providerId="LiveId" clId="{6647F8E9-0233-4335-8DB5-16CBB85A9172}" dt="2023-04-04T04:11:52.837" v="4371" actId="1037"/>
          <ac:spMkLst>
            <pc:docMk/>
            <pc:sldMk cId="4266116213" sldId="284"/>
            <ac:spMk id="8" creationId="{698C27C7-92A2-2909-C0D7-7E13C8012C21}"/>
          </ac:spMkLst>
        </pc:spChg>
      </pc:sldChg>
      <pc:sldChg chg="addSp delSp modSp mod">
        <pc:chgData name="JESÚS GHERALD POZO TRELLES" userId="41ddb9d52900d74f" providerId="LiveId" clId="{6647F8E9-0233-4335-8DB5-16CBB85A9172}" dt="2023-04-04T04:41:02.959" v="4475" actId="20577"/>
        <pc:sldMkLst>
          <pc:docMk/>
          <pc:sldMk cId="322047818" sldId="285"/>
        </pc:sldMkLst>
        <pc:spChg chg="add mod">
          <ac:chgData name="JESÚS GHERALD POZO TRELLES" userId="41ddb9d52900d74f" providerId="LiveId" clId="{6647F8E9-0233-4335-8DB5-16CBB85A9172}" dt="2023-03-31T21:06:52.802" v="749"/>
          <ac:spMkLst>
            <pc:docMk/>
            <pc:sldMk cId="322047818" sldId="285"/>
            <ac:spMk id="2" creationId="{778E656F-4026-6887-D949-33E03B82F43F}"/>
          </ac:spMkLst>
        </pc:spChg>
        <pc:spChg chg="add mod">
          <ac:chgData name="JESÚS GHERALD POZO TRELLES" userId="41ddb9d52900d74f" providerId="LiveId" clId="{6647F8E9-0233-4335-8DB5-16CBB85A9172}" dt="2023-04-04T04:41:02.959" v="4475" actId="20577"/>
          <ac:spMkLst>
            <pc:docMk/>
            <pc:sldMk cId="322047818" sldId="285"/>
            <ac:spMk id="3" creationId="{2804C8F2-DD0C-DB54-7B88-4C216EA25366}"/>
          </ac:spMkLst>
        </pc:spChg>
        <pc:spChg chg="mod">
          <ac:chgData name="JESÚS GHERALD POZO TRELLES" userId="41ddb9d52900d74f" providerId="LiveId" clId="{6647F8E9-0233-4335-8DB5-16CBB85A9172}" dt="2023-04-04T04:30:01.575" v="4419" actId="207"/>
          <ac:spMkLst>
            <pc:docMk/>
            <pc:sldMk cId="322047818" sldId="285"/>
            <ac:spMk id="8" creationId="{698C27C7-92A2-2909-C0D7-7E13C8012C21}"/>
          </ac:spMkLst>
        </pc:spChg>
        <pc:picChg chg="add del mod ord modCrop">
          <ac:chgData name="JESÚS GHERALD POZO TRELLES" userId="41ddb9d52900d74f" providerId="LiveId" clId="{6647F8E9-0233-4335-8DB5-16CBB85A9172}" dt="2023-04-04T04:10:58.776" v="4357" actId="478"/>
          <ac:picMkLst>
            <pc:docMk/>
            <pc:sldMk cId="322047818" sldId="285"/>
            <ac:picMk id="4" creationId="{DBB6CC69-A864-7CDE-46B9-1D6D6A97E136}"/>
          </ac:picMkLst>
        </pc:picChg>
        <pc:picChg chg="add del mod ord modCrop">
          <ac:chgData name="JESÚS GHERALD POZO TRELLES" userId="41ddb9d52900d74f" providerId="LiveId" clId="{6647F8E9-0233-4335-8DB5-16CBB85A9172}" dt="2023-04-04T04:28:27.200" v="4408" actId="478"/>
          <ac:picMkLst>
            <pc:docMk/>
            <pc:sldMk cId="322047818" sldId="285"/>
            <ac:picMk id="5" creationId="{B2EAF700-38E1-F616-D563-DB15DD0FE04B}"/>
          </ac:picMkLst>
        </pc:picChg>
        <pc:picChg chg="add del mod">
          <ac:chgData name="JESÚS GHERALD POZO TRELLES" userId="41ddb9d52900d74f" providerId="LiveId" clId="{6647F8E9-0233-4335-8DB5-16CBB85A9172}" dt="2023-04-04T04:28:32.088" v="4410" actId="478"/>
          <ac:picMkLst>
            <pc:docMk/>
            <pc:sldMk cId="322047818" sldId="285"/>
            <ac:picMk id="6" creationId="{AC9ED801-8065-724F-81D0-2EF1D915D2EB}"/>
          </ac:picMkLst>
        </pc:picChg>
        <pc:picChg chg="add mod">
          <ac:chgData name="JESÚS GHERALD POZO TRELLES" userId="41ddb9d52900d74f" providerId="LiveId" clId="{6647F8E9-0233-4335-8DB5-16CBB85A9172}" dt="2023-04-04T04:30:21.591" v="4420" actId="732"/>
          <ac:picMkLst>
            <pc:docMk/>
            <pc:sldMk cId="322047818" sldId="285"/>
            <ac:picMk id="4098" creationId="{E79C2C6B-DF77-1D9E-E62B-9F6B777DDC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01553"/>
            <a:ext cx="9144000" cy="2130602"/>
          </a:xfrm>
        </p:spPr>
        <p:txBody>
          <a:bodyPr anchor="b"/>
          <a:lstStyle>
            <a:lvl1pPr algn="ctr">
              <a:defRPr sz="535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214319"/>
            <a:ext cx="9144000" cy="1477538"/>
          </a:xfrm>
        </p:spPr>
        <p:txBody>
          <a:bodyPr/>
          <a:lstStyle>
            <a:lvl1pPr marL="0" indent="0" algn="ctr">
              <a:buNone/>
              <a:defRPr sz="2142"/>
            </a:lvl1pPr>
            <a:lvl2pPr marL="408005" indent="0" algn="ctr">
              <a:buNone/>
              <a:defRPr sz="1785"/>
            </a:lvl2pPr>
            <a:lvl3pPr marL="816011" indent="0" algn="ctr">
              <a:buNone/>
              <a:defRPr sz="1606"/>
            </a:lvl3pPr>
            <a:lvl4pPr marL="1224016" indent="0" algn="ctr">
              <a:buNone/>
              <a:defRPr sz="1428"/>
            </a:lvl4pPr>
            <a:lvl5pPr marL="1632021" indent="0" algn="ctr">
              <a:buNone/>
              <a:defRPr sz="1428"/>
            </a:lvl5pPr>
            <a:lvl6pPr marL="2040026" indent="0" algn="ctr">
              <a:buNone/>
              <a:defRPr sz="1428"/>
            </a:lvl6pPr>
            <a:lvl7pPr marL="2448032" indent="0" algn="ctr">
              <a:buNone/>
              <a:defRPr sz="1428"/>
            </a:lvl7pPr>
            <a:lvl8pPr marL="2856037" indent="0" algn="ctr">
              <a:buNone/>
              <a:defRPr sz="1428"/>
            </a:lvl8pPr>
            <a:lvl9pPr marL="3264042" indent="0" algn="ctr">
              <a:buNone/>
              <a:defRPr sz="142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55BA0-2039-41BA-8FF5-D0602F31D3CB}" type="datetimeFigureOut">
              <a:rPr lang="es-PE" smtClean="0"/>
              <a:t>23/04/2023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197287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55BA0-2039-41BA-8FF5-D0602F31D3CB}" type="datetimeFigureOut">
              <a:rPr lang="es-PE" smtClean="0"/>
              <a:t>23/04/2023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392796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25823"/>
            <a:ext cx="2628900" cy="518625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25823"/>
            <a:ext cx="7734300" cy="518625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55BA0-2039-41BA-8FF5-D0602F31D3CB}" type="datetimeFigureOut">
              <a:rPr lang="es-PE" smtClean="0"/>
              <a:t>23/04/2023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223457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55BA0-2039-41BA-8FF5-D0602F31D3CB}" type="datetimeFigureOut">
              <a:rPr lang="es-PE" smtClean="0"/>
              <a:t>23/04/2023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21069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525704"/>
            <a:ext cx="10515600" cy="2545672"/>
          </a:xfrm>
        </p:spPr>
        <p:txBody>
          <a:bodyPr anchor="b"/>
          <a:lstStyle>
            <a:lvl1pPr>
              <a:defRPr sz="535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095459"/>
            <a:ext cx="10515600" cy="1338709"/>
          </a:xfrm>
        </p:spPr>
        <p:txBody>
          <a:bodyPr/>
          <a:lstStyle>
            <a:lvl1pPr marL="0" indent="0">
              <a:buNone/>
              <a:defRPr sz="2142">
                <a:solidFill>
                  <a:schemeClr val="tx1">
                    <a:tint val="75000"/>
                  </a:schemeClr>
                </a:solidFill>
              </a:defRPr>
            </a:lvl1pPr>
            <a:lvl2pPr marL="408005" indent="0">
              <a:buNone/>
              <a:defRPr sz="1785">
                <a:solidFill>
                  <a:schemeClr val="tx1">
                    <a:tint val="75000"/>
                  </a:schemeClr>
                </a:solidFill>
              </a:defRPr>
            </a:lvl2pPr>
            <a:lvl3pPr marL="816011" indent="0">
              <a:buNone/>
              <a:defRPr sz="1606">
                <a:solidFill>
                  <a:schemeClr val="tx1">
                    <a:tint val="75000"/>
                  </a:schemeClr>
                </a:solidFill>
              </a:defRPr>
            </a:lvl3pPr>
            <a:lvl4pPr marL="1224016" indent="0">
              <a:buNone/>
              <a:defRPr sz="1428">
                <a:solidFill>
                  <a:schemeClr val="tx1">
                    <a:tint val="75000"/>
                  </a:schemeClr>
                </a:solidFill>
              </a:defRPr>
            </a:lvl4pPr>
            <a:lvl5pPr marL="1632021" indent="0">
              <a:buNone/>
              <a:defRPr sz="1428">
                <a:solidFill>
                  <a:schemeClr val="tx1">
                    <a:tint val="75000"/>
                  </a:schemeClr>
                </a:solidFill>
              </a:defRPr>
            </a:lvl5pPr>
            <a:lvl6pPr marL="2040026" indent="0">
              <a:buNone/>
              <a:defRPr sz="1428">
                <a:solidFill>
                  <a:schemeClr val="tx1">
                    <a:tint val="75000"/>
                  </a:schemeClr>
                </a:solidFill>
              </a:defRPr>
            </a:lvl6pPr>
            <a:lvl7pPr marL="2448032" indent="0">
              <a:buNone/>
              <a:defRPr sz="1428">
                <a:solidFill>
                  <a:schemeClr val="tx1">
                    <a:tint val="75000"/>
                  </a:schemeClr>
                </a:solidFill>
              </a:defRPr>
            </a:lvl7pPr>
            <a:lvl8pPr marL="2856037" indent="0">
              <a:buNone/>
              <a:defRPr sz="1428">
                <a:solidFill>
                  <a:schemeClr val="tx1">
                    <a:tint val="75000"/>
                  </a:schemeClr>
                </a:solidFill>
              </a:defRPr>
            </a:lvl8pPr>
            <a:lvl9pPr marL="3264042" indent="0">
              <a:buNone/>
              <a:defRPr sz="142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55BA0-2039-41BA-8FF5-D0602F31D3CB}" type="datetimeFigureOut">
              <a:rPr lang="es-PE" smtClean="0"/>
              <a:t>23/04/2023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4666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629117"/>
            <a:ext cx="5181600" cy="3882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629117"/>
            <a:ext cx="5181600" cy="3882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55BA0-2039-41BA-8FF5-D0602F31D3CB}" type="datetimeFigureOut">
              <a:rPr lang="es-PE" smtClean="0"/>
              <a:t>23/04/2023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271479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25824"/>
            <a:ext cx="10515600" cy="118288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500205"/>
            <a:ext cx="5157787" cy="735227"/>
          </a:xfrm>
        </p:spPr>
        <p:txBody>
          <a:bodyPr anchor="b"/>
          <a:lstStyle>
            <a:lvl1pPr marL="0" indent="0">
              <a:buNone/>
              <a:defRPr sz="2142" b="1"/>
            </a:lvl1pPr>
            <a:lvl2pPr marL="408005" indent="0">
              <a:buNone/>
              <a:defRPr sz="1785" b="1"/>
            </a:lvl2pPr>
            <a:lvl3pPr marL="816011" indent="0">
              <a:buNone/>
              <a:defRPr sz="1606" b="1"/>
            </a:lvl3pPr>
            <a:lvl4pPr marL="1224016" indent="0">
              <a:buNone/>
              <a:defRPr sz="1428" b="1"/>
            </a:lvl4pPr>
            <a:lvl5pPr marL="1632021" indent="0">
              <a:buNone/>
              <a:defRPr sz="1428" b="1"/>
            </a:lvl5pPr>
            <a:lvl6pPr marL="2040026" indent="0">
              <a:buNone/>
              <a:defRPr sz="1428" b="1"/>
            </a:lvl6pPr>
            <a:lvl7pPr marL="2448032" indent="0">
              <a:buNone/>
              <a:defRPr sz="1428" b="1"/>
            </a:lvl7pPr>
            <a:lvl8pPr marL="2856037" indent="0">
              <a:buNone/>
              <a:defRPr sz="1428" b="1"/>
            </a:lvl8pPr>
            <a:lvl9pPr marL="3264042" indent="0">
              <a:buNone/>
              <a:defRPr sz="1428" b="1"/>
            </a:lvl9pPr>
          </a:lstStyle>
          <a:p>
            <a:pPr lvl="0"/>
            <a:r>
              <a:rPr lang="es-ES"/>
              <a:t>Haga clic para modificar los estilos de texto del patrón</a:t>
            </a:r>
          </a:p>
        </p:txBody>
      </p:sp>
      <p:sp>
        <p:nvSpPr>
          <p:cNvPr id="4" name="Content Placeholder 3"/>
          <p:cNvSpPr>
            <a:spLocks noGrp="1"/>
          </p:cNvSpPr>
          <p:nvPr>
            <p:ph sz="half" idx="2"/>
          </p:nvPr>
        </p:nvSpPr>
        <p:spPr>
          <a:xfrm>
            <a:off x="839789" y="2235432"/>
            <a:ext cx="5157787" cy="32879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500205"/>
            <a:ext cx="5183188" cy="735227"/>
          </a:xfrm>
        </p:spPr>
        <p:txBody>
          <a:bodyPr anchor="b"/>
          <a:lstStyle>
            <a:lvl1pPr marL="0" indent="0">
              <a:buNone/>
              <a:defRPr sz="2142" b="1"/>
            </a:lvl1pPr>
            <a:lvl2pPr marL="408005" indent="0">
              <a:buNone/>
              <a:defRPr sz="1785" b="1"/>
            </a:lvl2pPr>
            <a:lvl3pPr marL="816011" indent="0">
              <a:buNone/>
              <a:defRPr sz="1606" b="1"/>
            </a:lvl3pPr>
            <a:lvl4pPr marL="1224016" indent="0">
              <a:buNone/>
              <a:defRPr sz="1428" b="1"/>
            </a:lvl4pPr>
            <a:lvl5pPr marL="1632021" indent="0">
              <a:buNone/>
              <a:defRPr sz="1428" b="1"/>
            </a:lvl5pPr>
            <a:lvl6pPr marL="2040026" indent="0">
              <a:buNone/>
              <a:defRPr sz="1428" b="1"/>
            </a:lvl6pPr>
            <a:lvl7pPr marL="2448032" indent="0">
              <a:buNone/>
              <a:defRPr sz="1428" b="1"/>
            </a:lvl7pPr>
            <a:lvl8pPr marL="2856037" indent="0">
              <a:buNone/>
              <a:defRPr sz="1428" b="1"/>
            </a:lvl8pPr>
            <a:lvl9pPr marL="3264042" indent="0">
              <a:buNone/>
              <a:defRPr sz="1428"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235432"/>
            <a:ext cx="5183188" cy="32879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55BA0-2039-41BA-8FF5-D0602F31D3CB}" type="datetimeFigureOut">
              <a:rPr lang="es-PE" smtClean="0"/>
              <a:t>23/04/2023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82243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55BA0-2039-41BA-8FF5-D0602F31D3CB}" type="datetimeFigureOut">
              <a:rPr lang="es-PE" smtClean="0"/>
              <a:t>23/04/2023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192183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55BA0-2039-41BA-8FF5-D0602F31D3CB}" type="datetimeFigureOut">
              <a:rPr lang="es-PE" smtClean="0"/>
              <a:t>23/04/2023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421943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07988"/>
            <a:ext cx="3932237" cy="1427956"/>
          </a:xfrm>
        </p:spPr>
        <p:txBody>
          <a:bodyPr anchor="b"/>
          <a:lstStyle>
            <a:lvl1pPr>
              <a:defRPr sz="28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881140"/>
            <a:ext cx="6172200" cy="4349034"/>
          </a:xfrm>
        </p:spPr>
        <p:txBody>
          <a:bodyPr/>
          <a:lstStyle>
            <a:lvl1pPr>
              <a:defRPr sz="2856"/>
            </a:lvl1pPr>
            <a:lvl2pPr>
              <a:defRPr sz="2499"/>
            </a:lvl2pPr>
            <a:lvl3pPr>
              <a:defRPr sz="2142"/>
            </a:lvl3pPr>
            <a:lvl4pPr>
              <a:defRPr sz="1785"/>
            </a:lvl4pPr>
            <a:lvl5pPr>
              <a:defRPr sz="1785"/>
            </a:lvl5pPr>
            <a:lvl6pPr>
              <a:defRPr sz="1785"/>
            </a:lvl6pPr>
            <a:lvl7pPr>
              <a:defRPr sz="1785"/>
            </a:lvl7pPr>
            <a:lvl8pPr>
              <a:defRPr sz="1785"/>
            </a:lvl8pPr>
            <a:lvl9pPr>
              <a:defRPr sz="178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1835944"/>
            <a:ext cx="3932237" cy="3401313"/>
          </a:xfrm>
        </p:spPr>
        <p:txBody>
          <a:bodyPr/>
          <a:lstStyle>
            <a:lvl1pPr marL="0" indent="0">
              <a:buNone/>
              <a:defRPr sz="1428"/>
            </a:lvl1pPr>
            <a:lvl2pPr marL="408005" indent="0">
              <a:buNone/>
              <a:defRPr sz="1249"/>
            </a:lvl2pPr>
            <a:lvl3pPr marL="816011" indent="0">
              <a:buNone/>
              <a:defRPr sz="1071"/>
            </a:lvl3pPr>
            <a:lvl4pPr marL="1224016" indent="0">
              <a:buNone/>
              <a:defRPr sz="892"/>
            </a:lvl4pPr>
            <a:lvl5pPr marL="1632021" indent="0">
              <a:buNone/>
              <a:defRPr sz="892"/>
            </a:lvl5pPr>
            <a:lvl6pPr marL="2040026" indent="0">
              <a:buNone/>
              <a:defRPr sz="892"/>
            </a:lvl6pPr>
            <a:lvl7pPr marL="2448032" indent="0">
              <a:buNone/>
              <a:defRPr sz="892"/>
            </a:lvl7pPr>
            <a:lvl8pPr marL="2856037" indent="0">
              <a:buNone/>
              <a:defRPr sz="892"/>
            </a:lvl8pPr>
            <a:lvl9pPr marL="3264042" indent="0">
              <a:buNone/>
              <a:defRPr sz="89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855BA0-2039-41BA-8FF5-D0602F31D3CB}" type="datetimeFigureOut">
              <a:rPr lang="es-PE" smtClean="0"/>
              <a:t>23/04/2023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91386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07988"/>
            <a:ext cx="3932237" cy="1427956"/>
          </a:xfrm>
        </p:spPr>
        <p:txBody>
          <a:bodyPr anchor="b"/>
          <a:lstStyle>
            <a:lvl1pPr>
              <a:defRPr sz="28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881140"/>
            <a:ext cx="6172200" cy="4349034"/>
          </a:xfrm>
        </p:spPr>
        <p:txBody>
          <a:bodyPr anchor="t"/>
          <a:lstStyle>
            <a:lvl1pPr marL="0" indent="0">
              <a:buNone/>
              <a:defRPr sz="2856"/>
            </a:lvl1pPr>
            <a:lvl2pPr marL="408005" indent="0">
              <a:buNone/>
              <a:defRPr sz="2499"/>
            </a:lvl2pPr>
            <a:lvl3pPr marL="816011" indent="0">
              <a:buNone/>
              <a:defRPr sz="2142"/>
            </a:lvl3pPr>
            <a:lvl4pPr marL="1224016" indent="0">
              <a:buNone/>
              <a:defRPr sz="1785"/>
            </a:lvl4pPr>
            <a:lvl5pPr marL="1632021" indent="0">
              <a:buNone/>
              <a:defRPr sz="1785"/>
            </a:lvl5pPr>
            <a:lvl6pPr marL="2040026" indent="0">
              <a:buNone/>
              <a:defRPr sz="1785"/>
            </a:lvl6pPr>
            <a:lvl7pPr marL="2448032" indent="0">
              <a:buNone/>
              <a:defRPr sz="1785"/>
            </a:lvl7pPr>
            <a:lvl8pPr marL="2856037" indent="0">
              <a:buNone/>
              <a:defRPr sz="1785"/>
            </a:lvl8pPr>
            <a:lvl9pPr marL="3264042" indent="0">
              <a:buNone/>
              <a:defRPr sz="178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1835944"/>
            <a:ext cx="3932237" cy="3401313"/>
          </a:xfrm>
        </p:spPr>
        <p:txBody>
          <a:bodyPr/>
          <a:lstStyle>
            <a:lvl1pPr marL="0" indent="0">
              <a:buNone/>
              <a:defRPr sz="1428"/>
            </a:lvl1pPr>
            <a:lvl2pPr marL="408005" indent="0">
              <a:buNone/>
              <a:defRPr sz="1249"/>
            </a:lvl2pPr>
            <a:lvl3pPr marL="816011" indent="0">
              <a:buNone/>
              <a:defRPr sz="1071"/>
            </a:lvl3pPr>
            <a:lvl4pPr marL="1224016" indent="0">
              <a:buNone/>
              <a:defRPr sz="892"/>
            </a:lvl4pPr>
            <a:lvl5pPr marL="1632021" indent="0">
              <a:buNone/>
              <a:defRPr sz="892"/>
            </a:lvl5pPr>
            <a:lvl6pPr marL="2040026" indent="0">
              <a:buNone/>
              <a:defRPr sz="892"/>
            </a:lvl6pPr>
            <a:lvl7pPr marL="2448032" indent="0">
              <a:buNone/>
              <a:defRPr sz="892"/>
            </a:lvl7pPr>
            <a:lvl8pPr marL="2856037" indent="0">
              <a:buNone/>
              <a:defRPr sz="892"/>
            </a:lvl8pPr>
            <a:lvl9pPr marL="3264042" indent="0">
              <a:buNone/>
              <a:defRPr sz="89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855BA0-2039-41BA-8FF5-D0602F31D3CB}" type="datetimeFigureOut">
              <a:rPr lang="es-PE" smtClean="0"/>
              <a:t>23/04/2023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81A604C-6F54-4805-9E07-925208132DAC}" type="slidenum">
              <a:rPr lang="es-PE" smtClean="0"/>
              <a:t>‹#›</a:t>
            </a:fld>
            <a:endParaRPr lang="es-PE"/>
          </a:p>
        </p:txBody>
      </p:sp>
    </p:spTree>
    <p:extLst>
      <p:ext uri="{BB962C8B-B14F-4D97-AF65-F5344CB8AC3E}">
        <p14:creationId xmlns:p14="http://schemas.microsoft.com/office/powerpoint/2010/main" val="72935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5824"/>
            <a:ext cx="10515600" cy="118288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629117"/>
            <a:ext cx="10515600" cy="388296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5672161"/>
            <a:ext cx="2743200" cy="325823"/>
          </a:xfrm>
          <a:prstGeom prst="rect">
            <a:avLst/>
          </a:prstGeom>
        </p:spPr>
        <p:txBody>
          <a:bodyPr vert="horz" lIns="91440" tIns="45720" rIns="91440" bIns="45720" rtlCol="0" anchor="ctr"/>
          <a:lstStyle>
            <a:lvl1pPr algn="l">
              <a:defRPr sz="1071">
                <a:solidFill>
                  <a:schemeClr val="tx1">
                    <a:tint val="75000"/>
                  </a:schemeClr>
                </a:solidFill>
              </a:defRPr>
            </a:lvl1pPr>
          </a:lstStyle>
          <a:p>
            <a:fld id="{7A855BA0-2039-41BA-8FF5-D0602F31D3CB}" type="datetimeFigureOut">
              <a:rPr lang="es-PE" smtClean="0"/>
              <a:t>23/04/2023</a:t>
            </a:fld>
            <a:endParaRPr lang="es-PE"/>
          </a:p>
        </p:txBody>
      </p:sp>
      <p:sp>
        <p:nvSpPr>
          <p:cNvPr id="5" name="Footer Placeholder 4"/>
          <p:cNvSpPr>
            <a:spLocks noGrp="1"/>
          </p:cNvSpPr>
          <p:nvPr>
            <p:ph type="ftr" sz="quarter" idx="3"/>
          </p:nvPr>
        </p:nvSpPr>
        <p:spPr>
          <a:xfrm>
            <a:off x="4038600" y="5672161"/>
            <a:ext cx="4114800" cy="325823"/>
          </a:xfrm>
          <a:prstGeom prst="rect">
            <a:avLst/>
          </a:prstGeom>
        </p:spPr>
        <p:txBody>
          <a:bodyPr vert="horz" lIns="91440" tIns="45720" rIns="91440" bIns="45720" rtlCol="0" anchor="ctr"/>
          <a:lstStyle>
            <a:lvl1pPr algn="ctr">
              <a:defRPr sz="1071">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5672161"/>
            <a:ext cx="2743200" cy="325823"/>
          </a:xfrm>
          <a:prstGeom prst="rect">
            <a:avLst/>
          </a:prstGeom>
        </p:spPr>
        <p:txBody>
          <a:bodyPr vert="horz" lIns="91440" tIns="45720" rIns="91440" bIns="45720" rtlCol="0" anchor="ctr"/>
          <a:lstStyle>
            <a:lvl1pPr algn="r">
              <a:defRPr sz="1071">
                <a:solidFill>
                  <a:schemeClr val="tx1">
                    <a:tint val="75000"/>
                  </a:schemeClr>
                </a:solidFill>
              </a:defRPr>
            </a:lvl1pPr>
          </a:lstStyle>
          <a:p>
            <a:fld id="{181A604C-6F54-4805-9E07-925208132DAC}" type="slidenum">
              <a:rPr lang="es-PE" smtClean="0"/>
              <a:t>‹#›</a:t>
            </a:fld>
            <a:endParaRPr lang="es-PE"/>
          </a:p>
        </p:txBody>
      </p:sp>
    </p:spTree>
    <p:extLst>
      <p:ext uri="{BB962C8B-B14F-4D97-AF65-F5344CB8AC3E}">
        <p14:creationId xmlns:p14="http://schemas.microsoft.com/office/powerpoint/2010/main" val="3621142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16011" rtl="0" eaLnBrk="1" latinLnBrk="0" hangingPunct="1">
        <a:lnSpc>
          <a:spcPct val="90000"/>
        </a:lnSpc>
        <a:spcBef>
          <a:spcPct val="0"/>
        </a:spcBef>
        <a:buNone/>
        <a:defRPr sz="3927" kern="1200">
          <a:solidFill>
            <a:schemeClr val="tx1"/>
          </a:solidFill>
          <a:latin typeface="+mj-lt"/>
          <a:ea typeface="+mj-ea"/>
          <a:cs typeface="+mj-cs"/>
        </a:defRPr>
      </a:lvl1pPr>
    </p:titleStyle>
    <p:body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p:bodyStyle>
    <p:otherStyle>
      <a:defPPr>
        <a:defRPr lang="en-US"/>
      </a:defPPr>
      <a:lvl1pPr marL="0" algn="l" defTabSz="816011" rtl="0" eaLnBrk="1" latinLnBrk="0" hangingPunct="1">
        <a:defRPr sz="1606" kern="1200">
          <a:solidFill>
            <a:schemeClr val="tx1"/>
          </a:solidFill>
          <a:latin typeface="+mn-lt"/>
          <a:ea typeface="+mn-ea"/>
          <a:cs typeface="+mn-cs"/>
        </a:defRPr>
      </a:lvl1pPr>
      <a:lvl2pPr marL="408005" algn="l" defTabSz="816011" rtl="0" eaLnBrk="1" latinLnBrk="0" hangingPunct="1">
        <a:defRPr sz="1606" kern="1200">
          <a:solidFill>
            <a:schemeClr val="tx1"/>
          </a:solidFill>
          <a:latin typeface="+mn-lt"/>
          <a:ea typeface="+mn-ea"/>
          <a:cs typeface="+mn-cs"/>
        </a:defRPr>
      </a:lvl2pPr>
      <a:lvl3pPr marL="816011" algn="l" defTabSz="816011" rtl="0" eaLnBrk="1" latinLnBrk="0" hangingPunct="1">
        <a:defRPr sz="1606" kern="1200">
          <a:solidFill>
            <a:schemeClr val="tx1"/>
          </a:solidFill>
          <a:latin typeface="+mn-lt"/>
          <a:ea typeface="+mn-ea"/>
          <a:cs typeface="+mn-cs"/>
        </a:defRPr>
      </a:lvl3pPr>
      <a:lvl4pPr marL="1224016" algn="l" defTabSz="816011" rtl="0" eaLnBrk="1" latinLnBrk="0" hangingPunct="1">
        <a:defRPr sz="1606" kern="1200">
          <a:solidFill>
            <a:schemeClr val="tx1"/>
          </a:solidFill>
          <a:latin typeface="+mn-lt"/>
          <a:ea typeface="+mn-ea"/>
          <a:cs typeface="+mn-cs"/>
        </a:defRPr>
      </a:lvl4pPr>
      <a:lvl5pPr marL="1632021" algn="l" defTabSz="816011" rtl="0" eaLnBrk="1" latinLnBrk="0" hangingPunct="1">
        <a:defRPr sz="1606" kern="1200">
          <a:solidFill>
            <a:schemeClr val="tx1"/>
          </a:solidFill>
          <a:latin typeface="+mn-lt"/>
          <a:ea typeface="+mn-ea"/>
          <a:cs typeface="+mn-cs"/>
        </a:defRPr>
      </a:lvl5pPr>
      <a:lvl6pPr marL="2040026" algn="l" defTabSz="816011" rtl="0" eaLnBrk="1" latinLnBrk="0" hangingPunct="1">
        <a:defRPr sz="1606" kern="1200">
          <a:solidFill>
            <a:schemeClr val="tx1"/>
          </a:solidFill>
          <a:latin typeface="+mn-lt"/>
          <a:ea typeface="+mn-ea"/>
          <a:cs typeface="+mn-cs"/>
        </a:defRPr>
      </a:lvl6pPr>
      <a:lvl7pPr marL="2448032" algn="l" defTabSz="816011" rtl="0" eaLnBrk="1" latinLnBrk="0" hangingPunct="1">
        <a:defRPr sz="1606" kern="1200">
          <a:solidFill>
            <a:schemeClr val="tx1"/>
          </a:solidFill>
          <a:latin typeface="+mn-lt"/>
          <a:ea typeface="+mn-ea"/>
          <a:cs typeface="+mn-cs"/>
        </a:defRPr>
      </a:lvl7pPr>
      <a:lvl8pPr marL="2856037" algn="l" defTabSz="816011" rtl="0" eaLnBrk="1" latinLnBrk="0" hangingPunct="1">
        <a:defRPr sz="1606" kern="1200">
          <a:solidFill>
            <a:schemeClr val="tx1"/>
          </a:solidFill>
          <a:latin typeface="+mn-lt"/>
          <a:ea typeface="+mn-ea"/>
          <a:cs typeface="+mn-cs"/>
        </a:defRPr>
      </a:lvl8pPr>
      <a:lvl9pPr marL="3264042" algn="l" defTabSz="816011" rtl="0" eaLnBrk="1" latinLnBrk="0" hangingPunct="1">
        <a:defRPr sz="16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hyperlink" Target="mailto:pozotjesus@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8.jpe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emf"/><Relationship Id="rId7" Type="http://schemas.openxmlformats.org/officeDocument/2006/relationships/image" Target="../media/image2.png"/><Relationship Id="rId2" Type="http://schemas.openxmlformats.org/officeDocument/2006/relationships/package" Target="../embeddings/Microsoft_Excel_Worksheet.xlsx"/><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45AF41-3953-BC4F-99D6-DB31BC16616F}"/>
              </a:ext>
            </a:extLst>
          </p:cNvPr>
          <p:cNvPicPr>
            <a:picLocks noChangeAspect="1"/>
          </p:cNvPicPr>
          <p:nvPr/>
        </p:nvPicPr>
        <p:blipFill rotWithShape="1">
          <a:blip r:embed="rId2">
            <a:extLst>
              <a:ext uri="{28A0092B-C50C-407E-A947-70E740481C1C}">
                <a14:useLocalDpi xmlns:a14="http://schemas.microsoft.com/office/drawing/2010/main" val="0"/>
              </a:ext>
            </a:extLst>
          </a:blip>
          <a:srcRect b="3120"/>
          <a:stretch/>
        </p:blipFill>
        <p:spPr>
          <a:xfrm>
            <a:off x="0" y="-1"/>
            <a:ext cx="12254914" cy="6119814"/>
          </a:xfrm>
          <a:prstGeom prst="rect">
            <a:avLst/>
          </a:prstGeom>
        </p:spPr>
      </p:pic>
      <p:sp>
        <p:nvSpPr>
          <p:cNvPr id="6" name="CuadroTexto 5">
            <a:extLst>
              <a:ext uri="{FF2B5EF4-FFF2-40B4-BE49-F238E27FC236}">
                <a16:creationId xmlns:a16="http://schemas.microsoft.com/office/drawing/2014/main" id="{1BA684CD-AFBE-B855-4178-5401396CBC77}"/>
              </a:ext>
            </a:extLst>
          </p:cNvPr>
          <p:cNvSpPr txBox="1"/>
          <p:nvPr/>
        </p:nvSpPr>
        <p:spPr>
          <a:xfrm>
            <a:off x="172914" y="1318639"/>
            <a:ext cx="9256835" cy="2554545"/>
          </a:xfrm>
          <a:prstGeom prst="rect">
            <a:avLst/>
          </a:prstGeom>
          <a:solidFill>
            <a:srgbClr val="DAE3F3">
              <a:alpha val="54118"/>
            </a:srgbClr>
          </a:solidFill>
        </p:spPr>
        <p:txBody>
          <a:bodyPr wrap="square">
            <a:spAutoFit/>
          </a:bodyPr>
          <a:lstStyle/>
          <a:p>
            <a:r>
              <a:rPr lang="en-US" sz="3200" b="1" spc="300" dirty="0">
                <a:latin typeface="Bahnschrift SemiBold Condensed" panose="020B0502040204020203" pitchFamily="34" charset="0"/>
              </a:rPr>
              <a:t>ESTIMATION OF PERSISTENCE</a:t>
            </a:r>
          </a:p>
          <a:p>
            <a:r>
              <a:rPr lang="en-US" sz="3200" b="1" spc="300" dirty="0">
                <a:latin typeface="Bahnschrift SemiBold Condensed" panose="020B0502040204020203" pitchFamily="34" charset="0"/>
              </a:rPr>
              <a:t>ON GLACIAL LAKES</a:t>
            </a:r>
          </a:p>
          <a:p>
            <a:r>
              <a:rPr lang="en-US" sz="3200" b="1" spc="300" dirty="0">
                <a:latin typeface="Bahnschrift SemiBold Condensed" panose="020B0502040204020203" pitchFamily="34" charset="0"/>
              </a:rPr>
              <a:t>IN THE (PERUVIAN) TROPICAL ANDES MOUNTAIN-RANGE</a:t>
            </a:r>
          </a:p>
          <a:p>
            <a:r>
              <a:rPr lang="en-US" sz="3200" b="1" spc="300" dirty="0">
                <a:latin typeface="Bahnschrift SemiBold Condensed" panose="020B0502040204020203" pitchFamily="34" charset="0"/>
              </a:rPr>
              <a:t>WITH 2000-2020 PERIOD LANDSAT SERIES IMAGES</a:t>
            </a:r>
          </a:p>
          <a:p>
            <a:endParaRPr lang="es-PE" sz="1600" i="0" dirty="0">
              <a:effectLst/>
              <a:latin typeface="Bahnschrift SemiBold Condensed" panose="020B0502040204020203" pitchFamily="34" charset="0"/>
            </a:endParaRPr>
          </a:p>
          <a:p>
            <a:r>
              <a:rPr lang="es-PE" sz="1600" i="0" dirty="0">
                <a:effectLst/>
                <a:latin typeface="Bahnschrift SemiBold Condensed" panose="020B0502040204020203" pitchFamily="34" charset="0"/>
              </a:rPr>
              <a:t>Pozo, J., Celmi, G., Fernandez, J., Curo, Y., Mejía, M., Robles, D., and Castañeda, A</a:t>
            </a:r>
            <a:endParaRPr lang="es-PE" sz="1600" spc="300" dirty="0">
              <a:solidFill>
                <a:schemeClr val="bg1"/>
              </a:solidFill>
              <a:latin typeface="Bahnschrift SemiBold Condensed" panose="020B0502040204020203" pitchFamily="34" charset="0"/>
            </a:endParaRPr>
          </a:p>
        </p:txBody>
      </p:sp>
      <p:sp>
        <p:nvSpPr>
          <p:cNvPr id="14" name="Rectángulo 13">
            <a:extLst>
              <a:ext uri="{FF2B5EF4-FFF2-40B4-BE49-F238E27FC236}">
                <a16:creationId xmlns:a16="http://schemas.microsoft.com/office/drawing/2014/main" id="{81AE5EFA-0DBD-0E8E-A42F-294F420DD1BC}"/>
              </a:ext>
            </a:extLst>
          </p:cNvPr>
          <p:cNvSpPr/>
          <p:nvPr/>
        </p:nvSpPr>
        <p:spPr>
          <a:xfrm>
            <a:off x="102268"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a:extLst>
              <a:ext uri="{FF2B5EF4-FFF2-40B4-BE49-F238E27FC236}">
                <a16:creationId xmlns:a16="http://schemas.microsoft.com/office/drawing/2014/main" id="{3EA76538-2783-FFF2-522E-224011348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348" y="272154"/>
            <a:ext cx="1617508" cy="424800"/>
          </a:xfrm>
          <a:prstGeom prst="rect">
            <a:avLst/>
          </a:prstGeom>
          <a:noFill/>
        </p:spPr>
      </p:pic>
      <p:pic>
        <p:nvPicPr>
          <p:cNvPr id="13" name="Imagen 12">
            <a:extLst>
              <a:ext uri="{FF2B5EF4-FFF2-40B4-BE49-F238E27FC236}">
                <a16:creationId xmlns:a16="http://schemas.microsoft.com/office/drawing/2014/main" id="{732D4EFB-C79F-5129-6115-E5CE01B2E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548" y="191075"/>
            <a:ext cx="1422790" cy="566299"/>
          </a:xfrm>
          <a:prstGeom prst="rect">
            <a:avLst/>
          </a:prstGeom>
          <a:noFill/>
        </p:spPr>
      </p:pic>
      <p:sp>
        <p:nvSpPr>
          <p:cNvPr id="15" name="CuadroTexto 14">
            <a:extLst>
              <a:ext uri="{FF2B5EF4-FFF2-40B4-BE49-F238E27FC236}">
                <a16:creationId xmlns:a16="http://schemas.microsoft.com/office/drawing/2014/main" id="{ADEDB84B-EE16-0454-FFDB-015182BA0212}"/>
              </a:ext>
            </a:extLst>
          </p:cNvPr>
          <p:cNvSpPr txBox="1"/>
          <p:nvPr/>
        </p:nvSpPr>
        <p:spPr>
          <a:xfrm>
            <a:off x="140368"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334830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25">
            <a:extLst>
              <a:ext uri="{FF2B5EF4-FFF2-40B4-BE49-F238E27FC236}">
                <a16:creationId xmlns:a16="http://schemas.microsoft.com/office/drawing/2014/main" id="{335A3A1A-A541-E078-CD5B-D5BCE9B74209}"/>
              </a:ext>
            </a:extLst>
          </p:cNvPr>
          <p:cNvSpPr txBox="1"/>
          <p:nvPr/>
        </p:nvSpPr>
        <p:spPr>
          <a:xfrm>
            <a:off x="0" y="972002"/>
            <a:ext cx="5488063" cy="369332"/>
          </a:xfrm>
          <a:prstGeom prst="rect">
            <a:avLst/>
          </a:prstGeom>
          <a:noFill/>
        </p:spPr>
        <p:txBody>
          <a:bodyPr wrap="square" rtlCol="0">
            <a:spAutoFit/>
          </a:bodyPr>
          <a:lstStyle/>
          <a:p>
            <a:pPr algn="ctr"/>
            <a:r>
              <a:rPr lang="en-US" b="1" dirty="0">
                <a:latin typeface="Candara Light" panose="020E0502030303020204" pitchFamily="34" charset="0"/>
              </a:rPr>
              <a:t>----- METEOROLOGICAL IMPACT ----</a:t>
            </a:r>
          </a:p>
        </p:txBody>
      </p:sp>
      <p:pic>
        <p:nvPicPr>
          <p:cNvPr id="4" name="Picture 3">
            <a:extLst>
              <a:ext uri="{FF2B5EF4-FFF2-40B4-BE49-F238E27FC236}">
                <a16:creationId xmlns:a16="http://schemas.microsoft.com/office/drawing/2014/main" id="{E2A75DBB-7855-D4BE-8B2E-E761C36199D1}"/>
              </a:ext>
            </a:extLst>
          </p:cNvPr>
          <p:cNvPicPr>
            <a:picLocks noChangeAspect="1"/>
          </p:cNvPicPr>
          <p:nvPr/>
        </p:nvPicPr>
        <p:blipFill>
          <a:blip r:embed="rId2"/>
          <a:stretch>
            <a:fillRect/>
          </a:stretch>
        </p:blipFill>
        <p:spPr>
          <a:xfrm>
            <a:off x="643649" y="1440367"/>
            <a:ext cx="6155736" cy="4147769"/>
          </a:xfrm>
          <a:prstGeom prst="rect">
            <a:avLst/>
          </a:prstGeom>
        </p:spPr>
      </p:pic>
      <p:sp>
        <p:nvSpPr>
          <p:cNvPr id="14" name="Rectangle 13">
            <a:extLst>
              <a:ext uri="{FF2B5EF4-FFF2-40B4-BE49-F238E27FC236}">
                <a16:creationId xmlns:a16="http://schemas.microsoft.com/office/drawing/2014/main" id="{07649A79-83B2-6D92-934F-10AB63B7E8A0}"/>
              </a:ext>
            </a:extLst>
          </p:cNvPr>
          <p:cNvSpPr/>
          <p:nvPr/>
        </p:nvSpPr>
        <p:spPr>
          <a:xfrm>
            <a:off x="504967" y="4475169"/>
            <a:ext cx="6427563"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5">
            <a:extLst>
              <a:ext uri="{FF2B5EF4-FFF2-40B4-BE49-F238E27FC236}">
                <a16:creationId xmlns:a16="http://schemas.microsoft.com/office/drawing/2014/main" id="{2F05C559-D5D8-4460-E9C2-5FA4A6E0C5BC}"/>
              </a:ext>
            </a:extLst>
          </p:cNvPr>
          <p:cNvPicPr>
            <a:picLocks noChangeAspect="1"/>
          </p:cNvPicPr>
          <p:nvPr/>
        </p:nvPicPr>
        <p:blipFill>
          <a:blip r:embed="rId3"/>
          <a:stretch>
            <a:fillRect/>
          </a:stretch>
        </p:blipFill>
        <p:spPr>
          <a:xfrm>
            <a:off x="7071212" y="2439782"/>
            <a:ext cx="4722630" cy="2035387"/>
          </a:xfrm>
          <a:prstGeom prst="rect">
            <a:avLst/>
          </a:prstGeom>
        </p:spPr>
      </p:pic>
      <p:sp>
        <p:nvSpPr>
          <p:cNvPr id="3" name="Rectángulo 13">
            <a:extLst>
              <a:ext uri="{FF2B5EF4-FFF2-40B4-BE49-F238E27FC236}">
                <a16:creationId xmlns:a16="http://schemas.microsoft.com/office/drawing/2014/main" id="{D4198470-4721-869E-DD7A-E63CA111F78C}"/>
              </a:ext>
            </a:extLst>
          </p:cNvPr>
          <p:cNvSpPr/>
          <p:nvPr/>
        </p:nvSpPr>
        <p:spPr>
          <a:xfrm>
            <a:off x="100724"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8">
            <a:extLst>
              <a:ext uri="{FF2B5EF4-FFF2-40B4-BE49-F238E27FC236}">
                <a16:creationId xmlns:a16="http://schemas.microsoft.com/office/drawing/2014/main" id="{CADDE8E7-B6C6-6A08-4CA9-E513B65E7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804" y="272154"/>
            <a:ext cx="1617508" cy="424800"/>
          </a:xfrm>
          <a:prstGeom prst="rect">
            <a:avLst/>
          </a:prstGeom>
          <a:noFill/>
        </p:spPr>
      </p:pic>
      <p:pic>
        <p:nvPicPr>
          <p:cNvPr id="7" name="Imagen 12">
            <a:extLst>
              <a:ext uri="{FF2B5EF4-FFF2-40B4-BE49-F238E27FC236}">
                <a16:creationId xmlns:a16="http://schemas.microsoft.com/office/drawing/2014/main" id="{EF5EC85F-EF86-DB15-C09A-C36DF0A25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6004" y="191075"/>
            <a:ext cx="1422790" cy="566299"/>
          </a:xfrm>
          <a:prstGeom prst="rect">
            <a:avLst/>
          </a:prstGeom>
          <a:noFill/>
        </p:spPr>
      </p:pic>
      <p:sp>
        <p:nvSpPr>
          <p:cNvPr id="11" name="CuadroTexto 14">
            <a:extLst>
              <a:ext uri="{FF2B5EF4-FFF2-40B4-BE49-F238E27FC236}">
                <a16:creationId xmlns:a16="http://schemas.microsoft.com/office/drawing/2014/main" id="{3457F62B-5A63-5B83-F66A-66203B4E53FB}"/>
              </a:ext>
            </a:extLst>
          </p:cNvPr>
          <p:cNvSpPr txBox="1"/>
          <p:nvPr/>
        </p:nvSpPr>
        <p:spPr>
          <a:xfrm>
            <a:off x="138824"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264412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5">
            <a:extLst>
              <a:ext uri="{FF2B5EF4-FFF2-40B4-BE49-F238E27FC236}">
                <a16:creationId xmlns:a16="http://schemas.microsoft.com/office/drawing/2014/main" id="{11E03B4B-D794-1787-1EA7-400F6EC2944B}"/>
              </a:ext>
            </a:extLst>
          </p:cNvPr>
          <p:cNvSpPr txBox="1"/>
          <p:nvPr/>
        </p:nvSpPr>
        <p:spPr>
          <a:xfrm>
            <a:off x="-303297" y="934070"/>
            <a:ext cx="5488063" cy="369332"/>
          </a:xfrm>
          <a:prstGeom prst="rect">
            <a:avLst/>
          </a:prstGeom>
          <a:noFill/>
        </p:spPr>
        <p:txBody>
          <a:bodyPr wrap="square" rtlCol="0">
            <a:spAutoFit/>
          </a:bodyPr>
          <a:lstStyle/>
          <a:p>
            <a:pPr algn="ctr"/>
            <a:r>
              <a:rPr lang="en-US" b="1" dirty="0">
                <a:latin typeface="Candara Light" panose="020E0502030303020204" pitchFamily="34" charset="0"/>
              </a:rPr>
              <a:t>----- COLECTIVE PERSISTENCE----</a:t>
            </a:r>
          </a:p>
        </p:txBody>
      </p:sp>
      <p:sp>
        <p:nvSpPr>
          <p:cNvPr id="7" name="TextBox 6">
            <a:extLst>
              <a:ext uri="{FF2B5EF4-FFF2-40B4-BE49-F238E27FC236}">
                <a16:creationId xmlns:a16="http://schemas.microsoft.com/office/drawing/2014/main" id="{28C32C23-3D4F-E0F3-015C-F738ABEFC940}"/>
              </a:ext>
            </a:extLst>
          </p:cNvPr>
          <p:cNvSpPr txBox="1"/>
          <p:nvPr/>
        </p:nvSpPr>
        <p:spPr>
          <a:xfrm>
            <a:off x="491319" y="2026756"/>
            <a:ext cx="5054205" cy="2554545"/>
          </a:xfrm>
          <a:prstGeom prst="rect">
            <a:avLst/>
          </a:prstGeom>
          <a:noFill/>
        </p:spPr>
        <p:txBody>
          <a:bodyPr wrap="square" rtlCol="0">
            <a:spAutoFit/>
          </a:bodyPr>
          <a:lstStyle/>
          <a:p>
            <a:pPr marL="285750" indent="-285750">
              <a:buFont typeface="Arial" panose="020B0604020202020204" pitchFamily="34" charset="0"/>
              <a:buChar char="•"/>
            </a:pPr>
            <a:r>
              <a:rPr lang="es-PE" sz="1600" dirty="0" err="1">
                <a:latin typeface="Candara Light" panose="020E0502030303020204" pitchFamily="34" charset="0"/>
              </a:rPr>
              <a:t>We</a:t>
            </a:r>
            <a:r>
              <a:rPr lang="es-PE" sz="1600" dirty="0">
                <a:latin typeface="Candara Light" panose="020E0502030303020204" pitchFamily="34" charset="0"/>
              </a:rPr>
              <a:t> can </a:t>
            </a:r>
            <a:r>
              <a:rPr lang="es-PE" sz="1600" dirty="0" err="1">
                <a:latin typeface="Candara Light" panose="020E0502030303020204" pitchFamily="34" charset="0"/>
              </a:rPr>
              <a:t>say</a:t>
            </a:r>
            <a:r>
              <a:rPr lang="es-PE" sz="1600" dirty="0">
                <a:latin typeface="Candara Light" panose="020E0502030303020204" pitchFamily="34" charset="0"/>
              </a:rPr>
              <a:t> Ampato </a:t>
            </a:r>
            <a:r>
              <a:rPr lang="es-PE" sz="1600" dirty="0" err="1">
                <a:latin typeface="Candara Light" panose="020E0502030303020204" pitchFamily="34" charset="0"/>
              </a:rPr>
              <a:t>mountain</a:t>
            </a:r>
            <a:r>
              <a:rPr lang="es-PE" sz="1600" dirty="0">
                <a:latin typeface="Candara Light" panose="020E0502030303020204" pitchFamily="34" charset="0"/>
              </a:rPr>
              <a:t> </a:t>
            </a:r>
            <a:r>
              <a:rPr lang="es-PE" sz="1600" dirty="0" err="1">
                <a:latin typeface="Candara Light" panose="020E0502030303020204" pitchFamily="34" charset="0"/>
              </a:rPr>
              <a:t>range</a:t>
            </a:r>
            <a:r>
              <a:rPr lang="es-PE" sz="1600" dirty="0">
                <a:latin typeface="Candara Light" panose="020E0502030303020204" pitchFamily="34" charset="0"/>
              </a:rPr>
              <a:t> has </a:t>
            </a:r>
            <a:r>
              <a:rPr lang="es-PE" sz="1600" b="1" dirty="0" err="1">
                <a:latin typeface="Candara Light" panose="020E0502030303020204" pitchFamily="34" charset="0"/>
              </a:rPr>
              <a:t>less</a:t>
            </a:r>
            <a:r>
              <a:rPr lang="es-PE" sz="1600" b="1" dirty="0">
                <a:latin typeface="Candara Light" panose="020E0502030303020204" pitchFamily="34" charset="0"/>
              </a:rPr>
              <a:t> </a:t>
            </a:r>
            <a:r>
              <a:rPr lang="es-PE" sz="1600" b="1" dirty="0" err="1">
                <a:latin typeface="Candara Light" panose="020E0502030303020204" pitchFamily="34" charset="0"/>
              </a:rPr>
              <a:t>presence</a:t>
            </a:r>
            <a:r>
              <a:rPr lang="es-PE" sz="1600" b="1" dirty="0">
                <a:latin typeface="Candara Light" panose="020E0502030303020204" pitchFamily="34" charset="0"/>
              </a:rPr>
              <a:t> </a:t>
            </a:r>
            <a:r>
              <a:rPr lang="es-PE" sz="1600" b="1" dirty="0" err="1">
                <a:latin typeface="Candara Light" panose="020E0502030303020204" pitchFamily="34" charset="0"/>
              </a:rPr>
              <a:t>of</a:t>
            </a:r>
            <a:r>
              <a:rPr lang="es-PE" sz="1600" b="1" dirty="0">
                <a:latin typeface="Candara Light" panose="020E0502030303020204" pitchFamily="34" charset="0"/>
              </a:rPr>
              <a:t> </a:t>
            </a:r>
            <a:r>
              <a:rPr lang="es-PE" sz="1600" b="1" dirty="0" err="1">
                <a:latin typeface="Candara Light" panose="020E0502030303020204" pitchFamily="34" charset="0"/>
              </a:rPr>
              <a:t>lakes</a:t>
            </a:r>
            <a:r>
              <a:rPr lang="es-PE" sz="1600" b="1" dirty="0">
                <a:latin typeface="Candara Light" panose="020E0502030303020204" pitchFamily="34" charset="0"/>
              </a:rPr>
              <a:t> </a:t>
            </a:r>
            <a:r>
              <a:rPr lang="es-PE" sz="1600" b="1" dirty="0" err="1">
                <a:latin typeface="Candara Light" panose="020E0502030303020204" pitchFamily="34" charset="0"/>
              </a:rPr>
              <a:t>on</a:t>
            </a:r>
            <a:r>
              <a:rPr lang="es-PE" sz="1600" b="1" dirty="0">
                <a:latin typeface="Candara Light" panose="020E0502030303020204" pitchFamily="34" charset="0"/>
              </a:rPr>
              <a:t> </a:t>
            </a:r>
            <a:r>
              <a:rPr lang="es-PE" sz="1600" b="1" dirty="0" err="1">
                <a:latin typeface="Candara Light" panose="020E0502030303020204" pitchFamily="34" charset="0"/>
              </a:rPr>
              <a:t>the</a:t>
            </a:r>
            <a:r>
              <a:rPr lang="es-PE" sz="1600" b="1" dirty="0">
                <a:latin typeface="Candara Light" panose="020E0502030303020204" pitchFamily="34" charset="0"/>
              </a:rPr>
              <a:t> </a:t>
            </a:r>
            <a:r>
              <a:rPr lang="es-PE" sz="1600" b="1" dirty="0" err="1">
                <a:latin typeface="Candara Light" panose="020E0502030303020204" pitchFamily="34" charset="0"/>
              </a:rPr>
              <a:t>month</a:t>
            </a:r>
            <a:r>
              <a:rPr lang="es-PE" sz="1600" b="1" dirty="0">
                <a:latin typeface="Candara Light" panose="020E0502030303020204" pitchFamily="34" charset="0"/>
              </a:rPr>
              <a:t> </a:t>
            </a:r>
            <a:r>
              <a:rPr lang="es-PE" sz="1600" b="1" dirty="0" err="1">
                <a:latin typeface="Candara Light" panose="020E0502030303020204" pitchFamily="34" charset="0"/>
              </a:rPr>
              <a:t>of</a:t>
            </a:r>
            <a:r>
              <a:rPr lang="es-PE" sz="1600" b="1" dirty="0">
                <a:latin typeface="Candara Light" panose="020E0502030303020204" pitchFamily="34" charset="0"/>
              </a:rPr>
              <a:t> </a:t>
            </a:r>
            <a:r>
              <a:rPr lang="es-PE" sz="1600" b="1" u="sng" dirty="0" err="1">
                <a:latin typeface="Candara Light" panose="020E0502030303020204" pitchFamily="34" charset="0"/>
              </a:rPr>
              <a:t>october</a:t>
            </a:r>
            <a:r>
              <a:rPr lang="es-PE" sz="1600" b="1" dirty="0">
                <a:latin typeface="Candara Light" panose="020E0502030303020204" pitchFamily="34" charset="0"/>
              </a:rPr>
              <a:t> </a:t>
            </a:r>
            <a:r>
              <a:rPr lang="es-PE" sz="1600" dirty="0" err="1">
                <a:latin typeface="Candara Light" panose="020E0502030303020204" pitchFamily="34" charset="0"/>
              </a:rPr>
              <a:t>by</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sum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all</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appearances</a:t>
            </a:r>
            <a:r>
              <a:rPr lang="es-PE" sz="1600" dirty="0">
                <a:latin typeface="Candara Light" panose="020E0502030303020204" pitchFamily="34" charset="0"/>
              </a:rPr>
              <a:t>, </a:t>
            </a:r>
            <a:r>
              <a:rPr lang="es-PE" sz="1600" dirty="0" err="1">
                <a:latin typeface="Candara Light" panose="020E0502030303020204" pitchFamily="34" charset="0"/>
              </a:rPr>
              <a:t>which</a:t>
            </a:r>
            <a:r>
              <a:rPr lang="es-PE" sz="1600" dirty="0">
                <a:latin typeface="Candara Light" panose="020E0502030303020204" pitchFamily="34" charset="0"/>
              </a:rPr>
              <a:t> </a:t>
            </a:r>
            <a:r>
              <a:rPr lang="es-PE" sz="1600" dirty="0" err="1">
                <a:latin typeface="Candara Light" panose="020E0502030303020204" pitchFamily="34" charset="0"/>
              </a:rPr>
              <a:t>marks</a:t>
            </a:r>
            <a:r>
              <a:rPr lang="es-PE" sz="1600" dirty="0">
                <a:latin typeface="Candara Light" panose="020E0502030303020204" pitchFamily="34" charset="0"/>
              </a:rPr>
              <a:t> </a:t>
            </a:r>
            <a:r>
              <a:rPr lang="es-PE" sz="1600" dirty="0" err="1">
                <a:latin typeface="Candara Light" panose="020E0502030303020204" pitchFamily="34" charset="0"/>
              </a:rPr>
              <a:t>its</a:t>
            </a:r>
            <a:r>
              <a:rPr lang="es-PE" sz="1600" dirty="0">
                <a:latin typeface="Candara Light" panose="020E0502030303020204" pitchFamily="34" charset="0"/>
              </a:rPr>
              <a:t> </a:t>
            </a:r>
            <a:r>
              <a:rPr lang="es-PE" sz="1600" dirty="0" err="1">
                <a:latin typeface="Candara Light" panose="020E0502030303020204" pitchFamily="34" charset="0"/>
              </a:rPr>
              <a:t>driest</a:t>
            </a:r>
            <a:r>
              <a:rPr lang="es-PE" sz="1600" dirty="0">
                <a:latin typeface="Candara Light" panose="020E0502030303020204" pitchFamily="34" charset="0"/>
              </a:rPr>
              <a:t> </a:t>
            </a:r>
            <a:r>
              <a:rPr lang="es-PE" sz="1600" dirty="0" err="1">
                <a:latin typeface="Candara Light" panose="020E0502030303020204" pitchFamily="34" charset="0"/>
              </a:rPr>
              <a:t>month</a:t>
            </a:r>
            <a:r>
              <a:rPr lang="es-PE" sz="1600" dirty="0">
                <a:latin typeface="Candara Light" panose="020E0502030303020204" pitchFamily="34" charset="0"/>
              </a:rPr>
              <a:t> in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period</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time </a:t>
            </a:r>
            <a:r>
              <a:rPr lang="es-PE" sz="1600" dirty="0" err="1">
                <a:latin typeface="Candara Light" panose="020E0502030303020204" pitchFamily="34" charset="0"/>
              </a:rPr>
              <a:t>evaluated</a:t>
            </a:r>
            <a:r>
              <a:rPr lang="es-PE" sz="1600" dirty="0">
                <a:latin typeface="Candara Light" panose="020E0502030303020204" pitchFamily="34" charset="0"/>
              </a:rPr>
              <a:t>, and </a:t>
            </a:r>
            <a:r>
              <a:rPr lang="es-PE" sz="1600" b="1" dirty="0">
                <a:latin typeface="Candara Light" panose="020E0502030303020204" pitchFamily="34" charset="0"/>
              </a:rPr>
              <a:t>March </a:t>
            </a:r>
            <a:r>
              <a:rPr lang="es-PE" sz="1600" b="1" dirty="0" err="1">
                <a:latin typeface="Candara Light" panose="020E0502030303020204" pitchFamily="34" charset="0"/>
              </a:rPr>
              <a:t>having</a:t>
            </a:r>
            <a:r>
              <a:rPr lang="es-PE" sz="1600" b="1" dirty="0">
                <a:latin typeface="Candara Light" panose="020E0502030303020204" pitchFamily="34" charset="0"/>
              </a:rPr>
              <a:t> </a:t>
            </a:r>
            <a:r>
              <a:rPr lang="es-PE" sz="1600" b="1" dirty="0" err="1">
                <a:latin typeface="Candara Light" panose="020E0502030303020204" pitchFamily="34" charset="0"/>
              </a:rPr>
              <a:t>the</a:t>
            </a:r>
            <a:r>
              <a:rPr lang="es-PE" sz="1600" b="1" dirty="0">
                <a:latin typeface="Candara Light" panose="020E0502030303020204" pitchFamily="34" charset="0"/>
              </a:rPr>
              <a:t> </a:t>
            </a:r>
            <a:r>
              <a:rPr lang="es-PE" sz="1600" b="1" dirty="0" err="1">
                <a:latin typeface="Candara Light" panose="020E0502030303020204" pitchFamily="34" charset="0"/>
              </a:rPr>
              <a:t>most</a:t>
            </a:r>
            <a:r>
              <a:rPr lang="es-PE" sz="1600" b="1" dirty="0">
                <a:latin typeface="Candara Light" panose="020E0502030303020204" pitchFamily="34" charset="0"/>
              </a:rPr>
              <a:t> </a:t>
            </a:r>
            <a:r>
              <a:rPr lang="es-PE" sz="1600" b="1" dirty="0" err="1">
                <a:latin typeface="Candara Light" panose="020E0502030303020204" pitchFamily="34" charset="0"/>
              </a:rPr>
              <a:t>presence</a:t>
            </a:r>
            <a:r>
              <a:rPr lang="es-PE" sz="1600" b="1" dirty="0">
                <a:latin typeface="Candara Light" panose="020E0502030303020204" pitchFamily="34" charset="0"/>
              </a:rPr>
              <a:t> </a:t>
            </a:r>
            <a:r>
              <a:rPr lang="es-PE" sz="1600" b="1" dirty="0" err="1">
                <a:latin typeface="Candara Light" panose="020E0502030303020204" pitchFamily="34" charset="0"/>
              </a:rPr>
              <a:t>of</a:t>
            </a:r>
            <a:r>
              <a:rPr lang="es-PE" sz="1600" b="1" dirty="0">
                <a:latin typeface="Candara Light" panose="020E0502030303020204" pitchFamily="34" charset="0"/>
              </a:rPr>
              <a:t> </a:t>
            </a:r>
            <a:r>
              <a:rPr lang="es-PE" sz="1600" b="1" dirty="0" err="1">
                <a:latin typeface="Candara Light" panose="020E0502030303020204" pitchFamily="34" charset="0"/>
              </a:rPr>
              <a:t>lakes</a:t>
            </a:r>
            <a:r>
              <a:rPr lang="es-PE" sz="1600" b="1" dirty="0">
                <a:latin typeface="Candara Light" panose="020E0502030303020204" pitchFamily="34" charset="0"/>
              </a:rPr>
              <a:t>.</a:t>
            </a:r>
          </a:p>
          <a:p>
            <a:pPr marL="285750" indent="-285750">
              <a:buFont typeface="Arial" panose="020B0604020202020204" pitchFamily="34" charset="0"/>
              <a:buChar char="•"/>
            </a:pPr>
            <a:endParaRPr lang="es-PE" sz="1600" dirty="0">
              <a:latin typeface="Candara Light" panose="020E0502030303020204" pitchFamily="34" charset="0"/>
            </a:endParaRPr>
          </a:p>
          <a:p>
            <a:pPr marL="285750" indent="-285750">
              <a:buFont typeface="Arial" panose="020B0604020202020204" pitchFamily="34" charset="0"/>
              <a:buChar char="•"/>
            </a:pPr>
            <a:r>
              <a:rPr lang="es-PE" sz="1600" dirty="0">
                <a:latin typeface="Candara Light" panose="020E0502030303020204" pitchFamily="34" charset="0"/>
              </a:rPr>
              <a:t>In </a:t>
            </a:r>
            <a:r>
              <a:rPr lang="es-PE" sz="1600" dirty="0" err="1">
                <a:latin typeface="Candara Light" panose="020E0502030303020204" pitchFamily="34" charset="0"/>
              </a:rPr>
              <a:t>the</a:t>
            </a:r>
            <a:r>
              <a:rPr lang="es-PE" sz="1600" dirty="0">
                <a:latin typeface="Candara Light" panose="020E0502030303020204" pitchFamily="34" charset="0"/>
              </a:rPr>
              <a:t> table </a:t>
            </a:r>
            <a:r>
              <a:rPr lang="es-PE" sz="1600" dirty="0" err="1">
                <a:latin typeface="Candara Light" panose="020E0502030303020204" pitchFamily="34" charset="0"/>
              </a:rPr>
              <a:t>seen</a:t>
            </a:r>
            <a:r>
              <a:rPr lang="es-PE" sz="1600" dirty="0">
                <a:latin typeface="Candara Light" panose="020E0502030303020204" pitchFamily="34" charset="0"/>
              </a:rPr>
              <a:t> </a:t>
            </a:r>
            <a:r>
              <a:rPr lang="es-PE" sz="1600" dirty="0" err="1">
                <a:latin typeface="Candara Light" panose="020E0502030303020204" pitchFamily="34" charset="0"/>
              </a:rPr>
              <a:t>here</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lakes</a:t>
            </a:r>
            <a:r>
              <a:rPr lang="es-PE" sz="1600" dirty="0">
                <a:latin typeface="Candara Light" panose="020E0502030303020204" pitchFamily="34" charset="0"/>
              </a:rPr>
              <a:t> are </a:t>
            </a:r>
            <a:r>
              <a:rPr lang="es-PE" sz="1600" dirty="0" err="1">
                <a:latin typeface="Candara Light" panose="020E0502030303020204" pitchFamily="34" charset="0"/>
              </a:rPr>
              <a:t>ordered</a:t>
            </a:r>
            <a:r>
              <a:rPr lang="es-PE" sz="1600" dirty="0">
                <a:latin typeface="Candara Light" panose="020E0502030303020204" pitchFamily="34" charset="0"/>
              </a:rPr>
              <a:t> </a:t>
            </a:r>
            <a:r>
              <a:rPr lang="es-PE" sz="1600" dirty="0" err="1">
                <a:latin typeface="Candara Light" panose="020E0502030303020204" pitchFamily="34" charset="0"/>
              </a:rPr>
              <a:t>from</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most</a:t>
            </a:r>
            <a:r>
              <a:rPr lang="es-PE" sz="1600" dirty="0">
                <a:latin typeface="Candara Light" panose="020E0502030303020204" pitchFamily="34" charset="0"/>
              </a:rPr>
              <a:t> </a:t>
            </a:r>
            <a:r>
              <a:rPr lang="es-PE" sz="1600" dirty="0" err="1">
                <a:latin typeface="Candara Light" panose="020E0502030303020204" pitchFamily="34" charset="0"/>
              </a:rPr>
              <a:t>persistent</a:t>
            </a:r>
            <a:r>
              <a:rPr lang="es-PE" sz="1600" dirty="0">
                <a:latin typeface="Candara Light" panose="020E0502030303020204" pitchFamily="34" charset="0"/>
              </a:rPr>
              <a:t> </a:t>
            </a:r>
            <a:r>
              <a:rPr lang="es-PE" sz="1600" dirty="0" err="1">
                <a:latin typeface="Candara Light" panose="020E0502030303020204" pitchFamily="34" charset="0"/>
              </a:rPr>
              <a:t>ones</a:t>
            </a:r>
            <a:r>
              <a:rPr lang="es-PE" sz="1600" dirty="0">
                <a:latin typeface="Candara Light" panose="020E0502030303020204" pitchFamily="34" charset="0"/>
              </a:rPr>
              <a:t> in </a:t>
            </a:r>
            <a:r>
              <a:rPr lang="es-PE" sz="1600" dirty="0" err="1">
                <a:latin typeface="Candara Light" panose="020E0502030303020204" pitchFamily="34" charset="0"/>
              </a:rPr>
              <a:t>all</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years</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study</a:t>
            </a:r>
            <a:r>
              <a:rPr lang="es-PE" sz="1600" dirty="0">
                <a:latin typeface="Candara Light" panose="020E0502030303020204" pitchFamily="34" charset="0"/>
              </a:rPr>
              <a:t>, </a:t>
            </a:r>
            <a:r>
              <a:rPr lang="es-PE" sz="1600" dirty="0" err="1">
                <a:latin typeface="Candara Light" panose="020E0502030303020204" pitchFamily="34" charset="0"/>
              </a:rPr>
              <a:t>to</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most</a:t>
            </a:r>
            <a:r>
              <a:rPr lang="es-PE" sz="1600" dirty="0">
                <a:latin typeface="Candara Light" panose="020E0502030303020204" pitchFamily="34" charset="0"/>
              </a:rPr>
              <a:t> eventual </a:t>
            </a:r>
            <a:r>
              <a:rPr lang="es-PE" sz="1600" dirty="0" err="1">
                <a:latin typeface="Candara Light" panose="020E0502030303020204" pitchFamily="34" charset="0"/>
              </a:rPr>
              <a:t>lakes</a:t>
            </a:r>
            <a:r>
              <a:rPr lang="es-PE" sz="1600" dirty="0">
                <a:latin typeface="Candara Light" panose="020E0502030303020204" pitchFamily="34" charset="0"/>
              </a:rPr>
              <a:t> (</a:t>
            </a:r>
            <a:r>
              <a:rPr lang="es-PE" sz="1600" dirty="0" err="1">
                <a:latin typeface="Candara Light" panose="020E0502030303020204" pitchFamily="34" charset="0"/>
              </a:rPr>
              <a:t>land</a:t>
            </a:r>
            <a:r>
              <a:rPr lang="es-PE" sz="1600" dirty="0">
                <a:latin typeface="Candara Light" panose="020E0502030303020204" pitchFamily="34" charset="0"/>
              </a:rPr>
              <a:t> </a:t>
            </a:r>
            <a:r>
              <a:rPr lang="es-PE" sz="1600" dirty="0" err="1">
                <a:latin typeface="Candara Light" panose="020E0502030303020204" pitchFamily="34" charset="0"/>
              </a:rPr>
              <a:t>minor</a:t>
            </a:r>
            <a:r>
              <a:rPr lang="es-PE" sz="1600" dirty="0">
                <a:latin typeface="Candara Light" panose="020E0502030303020204" pitchFamily="34" charset="0"/>
              </a:rPr>
              <a:t> </a:t>
            </a:r>
            <a:r>
              <a:rPr lang="es-PE" sz="1600" dirty="0" err="1">
                <a:latin typeface="Candara Light" panose="020E0502030303020204" pitchFamily="34" charset="0"/>
              </a:rPr>
              <a:t>depressions</a:t>
            </a:r>
            <a:r>
              <a:rPr lang="es-PE" sz="1600" dirty="0">
                <a:latin typeface="Candara Light" panose="020E0502030303020204" pitchFamily="34" charset="0"/>
              </a:rPr>
              <a:t>), </a:t>
            </a:r>
            <a:r>
              <a:rPr lang="es-PE" sz="1600" dirty="0" err="1">
                <a:latin typeface="Candara Light" panose="020E0502030303020204" pitchFamily="34" charset="0"/>
              </a:rPr>
              <a:t>through</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ones</a:t>
            </a:r>
            <a:r>
              <a:rPr lang="es-PE" sz="1600" dirty="0">
                <a:latin typeface="Candara Light" panose="020E0502030303020204" pitchFamily="34" charset="0"/>
              </a:rPr>
              <a:t> </a:t>
            </a:r>
            <a:r>
              <a:rPr lang="es-PE" sz="1600" dirty="0" err="1">
                <a:latin typeface="Candara Light" panose="020E0502030303020204" pitchFamily="34" charset="0"/>
              </a:rPr>
              <a:t>that</a:t>
            </a:r>
            <a:r>
              <a:rPr lang="es-PE" sz="1600" dirty="0">
                <a:latin typeface="Candara Light" panose="020E0502030303020204" pitchFamily="34" charset="0"/>
              </a:rPr>
              <a:t> </a:t>
            </a:r>
            <a:r>
              <a:rPr lang="es-PE" sz="1600" dirty="0" err="1">
                <a:latin typeface="Candara Light" panose="020E0502030303020204" pitchFamily="34" charset="0"/>
              </a:rPr>
              <a:t>present</a:t>
            </a:r>
            <a:r>
              <a:rPr lang="es-PE" sz="1600" dirty="0">
                <a:latin typeface="Candara Light" panose="020E0502030303020204" pitchFamily="34" charset="0"/>
              </a:rPr>
              <a:t> a evidente </a:t>
            </a:r>
            <a:r>
              <a:rPr lang="es-PE" sz="1600" b="1" dirty="0" err="1">
                <a:latin typeface="Candara Light" panose="020E0502030303020204" pitchFamily="34" charset="0"/>
              </a:rPr>
              <a:t>stationality</a:t>
            </a:r>
            <a:r>
              <a:rPr lang="es-PE" sz="1600" dirty="0">
                <a:latin typeface="Candara Light" panose="020E0502030303020204" pitchFamily="34" charset="0"/>
              </a:rPr>
              <a:t>.</a:t>
            </a:r>
          </a:p>
        </p:txBody>
      </p:sp>
      <p:sp>
        <p:nvSpPr>
          <p:cNvPr id="4" name="Rectángulo 13">
            <a:extLst>
              <a:ext uri="{FF2B5EF4-FFF2-40B4-BE49-F238E27FC236}">
                <a16:creationId xmlns:a16="http://schemas.microsoft.com/office/drawing/2014/main" id="{4F5149B1-0202-8594-D001-FD02726B628A}"/>
              </a:ext>
            </a:extLst>
          </p:cNvPr>
          <p:cNvSpPr/>
          <p:nvPr/>
        </p:nvSpPr>
        <p:spPr>
          <a:xfrm>
            <a:off x="100725"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8">
            <a:extLst>
              <a:ext uri="{FF2B5EF4-FFF2-40B4-BE49-F238E27FC236}">
                <a16:creationId xmlns:a16="http://schemas.microsoft.com/office/drawing/2014/main" id="{CE03F6B1-9DA2-4527-1CB4-9672AB44F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805" y="272154"/>
            <a:ext cx="1617508" cy="424800"/>
          </a:xfrm>
          <a:prstGeom prst="rect">
            <a:avLst/>
          </a:prstGeom>
          <a:noFill/>
        </p:spPr>
      </p:pic>
      <p:pic>
        <p:nvPicPr>
          <p:cNvPr id="6" name="Imagen 12">
            <a:extLst>
              <a:ext uri="{FF2B5EF4-FFF2-40B4-BE49-F238E27FC236}">
                <a16:creationId xmlns:a16="http://schemas.microsoft.com/office/drawing/2014/main" id="{A8F11085-C41B-C068-3FAD-057B2B5EE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005" y="191075"/>
            <a:ext cx="1422790" cy="566299"/>
          </a:xfrm>
          <a:prstGeom prst="rect">
            <a:avLst/>
          </a:prstGeom>
          <a:noFill/>
        </p:spPr>
      </p:pic>
      <p:sp>
        <p:nvSpPr>
          <p:cNvPr id="11" name="CuadroTexto 14">
            <a:extLst>
              <a:ext uri="{FF2B5EF4-FFF2-40B4-BE49-F238E27FC236}">
                <a16:creationId xmlns:a16="http://schemas.microsoft.com/office/drawing/2014/main" id="{0F735C56-2FF3-1E7D-A326-F2D8F7E7D6AE}"/>
              </a:ext>
            </a:extLst>
          </p:cNvPr>
          <p:cNvSpPr txBox="1"/>
          <p:nvPr/>
        </p:nvSpPr>
        <p:spPr>
          <a:xfrm>
            <a:off x="138825"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pic>
        <p:nvPicPr>
          <p:cNvPr id="8" name="Picture 7">
            <a:extLst>
              <a:ext uri="{FF2B5EF4-FFF2-40B4-BE49-F238E27FC236}">
                <a16:creationId xmlns:a16="http://schemas.microsoft.com/office/drawing/2014/main" id="{0D571195-0920-C9F7-3021-F3F217BF56C7}"/>
              </a:ext>
            </a:extLst>
          </p:cNvPr>
          <p:cNvPicPr>
            <a:picLocks noChangeAspect="1"/>
          </p:cNvPicPr>
          <p:nvPr/>
        </p:nvPicPr>
        <p:blipFill rotWithShape="1">
          <a:blip r:embed="rId4"/>
          <a:srcRect b="52105"/>
          <a:stretch/>
        </p:blipFill>
        <p:spPr>
          <a:xfrm>
            <a:off x="6545382" y="1160453"/>
            <a:ext cx="5054205" cy="1743550"/>
          </a:xfrm>
          <a:prstGeom prst="rect">
            <a:avLst/>
          </a:prstGeom>
        </p:spPr>
      </p:pic>
      <p:pic>
        <p:nvPicPr>
          <p:cNvPr id="9" name="Picture 8">
            <a:extLst>
              <a:ext uri="{FF2B5EF4-FFF2-40B4-BE49-F238E27FC236}">
                <a16:creationId xmlns:a16="http://schemas.microsoft.com/office/drawing/2014/main" id="{C31E9AB2-405A-A4CB-7D3C-DEDCE135DA56}"/>
              </a:ext>
            </a:extLst>
          </p:cNvPr>
          <p:cNvPicPr>
            <a:picLocks noChangeAspect="1"/>
          </p:cNvPicPr>
          <p:nvPr/>
        </p:nvPicPr>
        <p:blipFill>
          <a:blip r:embed="rId5"/>
          <a:stretch>
            <a:fillRect/>
          </a:stretch>
        </p:blipFill>
        <p:spPr>
          <a:xfrm>
            <a:off x="6545382" y="4606796"/>
            <a:ext cx="5054206" cy="1356319"/>
          </a:xfrm>
          <a:prstGeom prst="rect">
            <a:avLst/>
          </a:prstGeom>
        </p:spPr>
      </p:pic>
      <p:sp>
        <p:nvSpPr>
          <p:cNvPr id="17" name="Oval 16">
            <a:extLst>
              <a:ext uri="{FF2B5EF4-FFF2-40B4-BE49-F238E27FC236}">
                <a16:creationId xmlns:a16="http://schemas.microsoft.com/office/drawing/2014/main" id="{19A96DBC-D533-DBC5-9A82-E78A5D071A21}"/>
              </a:ext>
            </a:extLst>
          </p:cNvPr>
          <p:cNvSpPr/>
          <p:nvPr/>
        </p:nvSpPr>
        <p:spPr>
          <a:xfrm>
            <a:off x="10178036" y="5736481"/>
            <a:ext cx="351692" cy="340336"/>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pic>
        <p:nvPicPr>
          <p:cNvPr id="13" name="Picture 12">
            <a:extLst>
              <a:ext uri="{FF2B5EF4-FFF2-40B4-BE49-F238E27FC236}">
                <a16:creationId xmlns:a16="http://schemas.microsoft.com/office/drawing/2014/main" id="{9B067FA1-15A2-FB68-7950-6D3E355BCBA3}"/>
              </a:ext>
            </a:extLst>
          </p:cNvPr>
          <p:cNvPicPr>
            <a:picLocks noChangeAspect="1"/>
          </p:cNvPicPr>
          <p:nvPr/>
        </p:nvPicPr>
        <p:blipFill>
          <a:blip r:embed="rId6"/>
          <a:stretch>
            <a:fillRect/>
          </a:stretch>
        </p:blipFill>
        <p:spPr>
          <a:xfrm>
            <a:off x="6545382" y="3144416"/>
            <a:ext cx="5054205" cy="1221966"/>
          </a:xfrm>
          <a:prstGeom prst="rect">
            <a:avLst/>
          </a:prstGeom>
        </p:spPr>
      </p:pic>
    </p:spTree>
    <p:extLst>
      <p:ext uri="{BB962C8B-B14F-4D97-AF65-F5344CB8AC3E}">
        <p14:creationId xmlns:p14="http://schemas.microsoft.com/office/powerpoint/2010/main" val="353242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5">
            <a:extLst>
              <a:ext uri="{FF2B5EF4-FFF2-40B4-BE49-F238E27FC236}">
                <a16:creationId xmlns:a16="http://schemas.microsoft.com/office/drawing/2014/main" id="{11E03B4B-D794-1787-1EA7-400F6EC2944B}"/>
              </a:ext>
            </a:extLst>
          </p:cNvPr>
          <p:cNvSpPr txBox="1"/>
          <p:nvPr/>
        </p:nvSpPr>
        <p:spPr>
          <a:xfrm>
            <a:off x="854101" y="1129462"/>
            <a:ext cx="5488063" cy="369332"/>
          </a:xfrm>
          <a:prstGeom prst="rect">
            <a:avLst/>
          </a:prstGeom>
          <a:noFill/>
        </p:spPr>
        <p:txBody>
          <a:bodyPr wrap="square" rtlCol="0">
            <a:spAutoFit/>
          </a:bodyPr>
          <a:lstStyle/>
          <a:p>
            <a:pPr algn="ctr"/>
            <a:r>
              <a:rPr lang="en-US" b="1" dirty="0">
                <a:latin typeface="Candara Light" panose="020E0502030303020204" pitchFamily="34" charset="0"/>
              </a:rPr>
              <a:t>----- CONCLUSIONS----</a:t>
            </a:r>
          </a:p>
        </p:txBody>
      </p:sp>
      <p:sp>
        <p:nvSpPr>
          <p:cNvPr id="7" name="TextBox 6">
            <a:extLst>
              <a:ext uri="{FF2B5EF4-FFF2-40B4-BE49-F238E27FC236}">
                <a16:creationId xmlns:a16="http://schemas.microsoft.com/office/drawing/2014/main" id="{28C32C23-3D4F-E0F3-015C-F738ABEFC940}"/>
              </a:ext>
            </a:extLst>
          </p:cNvPr>
          <p:cNvSpPr txBox="1"/>
          <p:nvPr/>
        </p:nvSpPr>
        <p:spPr>
          <a:xfrm>
            <a:off x="557666" y="1915341"/>
            <a:ext cx="6080931" cy="4031873"/>
          </a:xfrm>
          <a:prstGeom prst="rect">
            <a:avLst/>
          </a:prstGeom>
          <a:noFill/>
        </p:spPr>
        <p:txBody>
          <a:bodyPr wrap="square" rtlCol="0">
            <a:spAutoFit/>
          </a:bodyPr>
          <a:lstStyle/>
          <a:p>
            <a:pPr marL="285750" indent="-285750">
              <a:buFont typeface="Arial" panose="020B0604020202020204" pitchFamily="34" charset="0"/>
              <a:buChar char="•"/>
            </a:pPr>
            <a:r>
              <a:rPr lang="es-PE" sz="1600" dirty="0">
                <a:latin typeface="Candara Light" panose="020E0502030303020204" pitchFamily="34" charset="0"/>
              </a:rPr>
              <a:t>In </a:t>
            </a:r>
            <a:r>
              <a:rPr lang="es-PE" sz="1600" dirty="0" err="1">
                <a:latin typeface="Candara Light" panose="020E0502030303020204" pitchFamily="34" charset="0"/>
              </a:rPr>
              <a:t>this</a:t>
            </a:r>
            <a:r>
              <a:rPr lang="es-PE" sz="1600" dirty="0">
                <a:latin typeface="Candara Light" panose="020E0502030303020204" pitchFamily="34" charset="0"/>
              </a:rPr>
              <a:t> </a:t>
            </a:r>
            <a:r>
              <a:rPr lang="es-PE" sz="1600" dirty="0" err="1">
                <a:latin typeface="Candara Light" panose="020E0502030303020204" pitchFamily="34" charset="0"/>
              </a:rPr>
              <a:t>research</a:t>
            </a:r>
            <a:r>
              <a:rPr lang="es-PE" sz="1600" dirty="0">
                <a:latin typeface="Candara Light" panose="020E0502030303020204" pitchFamily="34" charset="0"/>
              </a:rPr>
              <a:t>, </a:t>
            </a:r>
            <a:r>
              <a:rPr lang="es-PE" sz="1600" dirty="0" err="1">
                <a:latin typeface="Candara Light" panose="020E0502030303020204" pitchFamily="34" charset="0"/>
              </a:rPr>
              <a:t>we</a:t>
            </a:r>
            <a:r>
              <a:rPr lang="es-PE" sz="1600" dirty="0">
                <a:latin typeface="Candara Light" panose="020E0502030303020204" pitchFamily="34" charset="0"/>
              </a:rPr>
              <a:t> </a:t>
            </a:r>
            <a:r>
              <a:rPr lang="es-PE" sz="1600" dirty="0" err="1">
                <a:latin typeface="Candara Light" panose="020E0502030303020204" pitchFamily="34" charset="0"/>
              </a:rPr>
              <a:t>constructed</a:t>
            </a:r>
            <a:r>
              <a:rPr lang="es-PE" sz="1600" dirty="0">
                <a:latin typeface="Candara Light" panose="020E0502030303020204" pitchFamily="34" charset="0"/>
              </a:rPr>
              <a:t> a </a:t>
            </a:r>
            <a:r>
              <a:rPr lang="es-PE" sz="1600" dirty="0" err="1">
                <a:latin typeface="Candara Light" panose="020E0502030303020204" pitchFamily="34" charset="0"/>
              </a:rPr>
              <a:t>record</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lake’s</a:t>
            </a:r>
            <a:r>
              <a:rPr lang="es-PE" sz="1600" dirty="0">
                <a:latin typeface="Candara Light" panose="020E0502030303020204" pitchFamily="34" charset="0"/>
              </a:rPr>
              <a:t> </a:t>
            </a:r>
            <a:r>
              <a:rPr lang="es-PE" sz="1600" dirty="0" err="1">
                <a:latin typeface="Candara Light" panose="020E0502030303020204" pitchFamily="34" charset="0"/>
              </a:rPr>
              <a:t>persistence</a:t>
            </a:r>
            <a:r>
              <a:rPr lang="es-PE" sz="1600" dirty="0">
                <a:latin typeface="Candara Light" panose="020E0502030303020204" pitchFamily="34" charset="0"/>
              </a:rPr>
              <a:t> </a:t>
            </a:r>
            <a:r>
              <a:rPr lang="es-PE" sz="1600" dirty="0" err="1">
                <a:latin typeface="Candara Light" panose="020E0502030303020204" pitchFamily="34" charset="0"/>
              </a:rPr>
              <a:t>based</a:t>
            </a:r>
            <a:r>
              <a:rPr lang="es-PE" sz="1600" dirty="0">
                <a:latin typeface="Candara Light" panose="020E0502030303020204" pitchFamily="34" charset="0"/>
              </a:rPr>
              <a:t> </a:t>
            </a:r>
            <a:r>
              <a:rPr lang="es-PE" sz="1600" dirty="0" err="1">
                <a:latin typeface="Candara Light" panose="020E0502030303020204" pitchFamily="34" charset="0"/>
              </a:rPr>
              <a:t>on</a:t>
            </a:r>
            <a:r>
              <a:rPr lang="es-PE" sz="1600" dirty="0">
                <a:latin typeface="Candara Light" panose="020E0502030303020204" pitchFamily="34" charset="0"/>
              </a:rPr>
              <a:t> a Landsat NDWI series.</a:t>
            </a:r>
          </a:p>
          <a:p>
            <a:pPr marL="285750" indent="-285750">
              <a:buFont typeface="Arial" panose="020B0604020202020204" pitchFamily="34" charset="0"/>
              <a:buChar char="•"/>
            </a:pPr>
            <a:endParaRPr lang="es-PE" sz="1600" dirty="0">
              <a:latin typeface="Candara Light" panose="020E0502030303020204" pitchFamily="34" charset="0"/>
            </a:endParaRPr>
          </a:p>
          <a:p>
            <a:pPr marL="285750" indent="-285750">
              <a:buFont typeface="Arial" panose="020B0604020202020204" pitchFamily="34" charset="0"/>
              <a:buChar char="•"/>
            </a:pPr>
            <a:r>
              <a:rPr lang="es-PE" sz="1600" dirty="0" err="1">
                <a:latin typeface="Candara Light" panose="020E0502030303020204" pitchFamily="34" charset="0"/>
              </a:rPr>
              <a:t>We</a:t>
            </a:r>
            <a:r>
              <a:rPr lang="es-PE" sz="1600" dirty="0">
                <a:latin typeface="Candara Light" panose="020E0502030303020204" pitchFamily="34" charset="0"/>
              </a:rPr>
              <a:t> </a:t>
            </a:r>
            <a:r>
              <a:rPr lang="es-PE" sz="1600" dirty="0" err="1">
                <a:latin typeface="Candara Light" panose="020E0502030303020204" pitchFamily="34" charset="0"/>
              </a:rPr>
              <a:t>found</a:t>
            </a:r>
            <a:r>
              <a:rPr lang="es-PE" sz="1600" dirty="0">
                <a:latin typeface="Candara Light" panose="020E0502030303020204" pitchFamily="34" charset="0"/>
              </a:rPr>
              <a:t> </a:t>
            </a:r>
            <a:r>
              <a:rPr lang="es-PE" sz="1600" dirty="0" err="1">
                <a:latin typeface="Candara Light" panose="020E0502030303020204" pitchFamily="34" charset="0"/>
              </a:rPr>
              <a:t>that</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global </a:t>
            </a:r>
            <a:r>
              <a:rPr lang="es-PE" sz="1600" dirty="0" err="1">
                <a:latin typeface="Candara Light" panose="020E0502030303020204" pitchFamily="34" charset="0"/>
              </a:rPr>
              <a:t>persistence</a:t>
            </a:r>
            <a:r>
              <a:rPr lang="es-PE" sz="1600" dirty="0">
                <a:latin typeface="Candara Light" panose="020E0502030303020204" pitchFamily="34" charset="0"/>
              </a:rPr>
              <a:t> </a:t>
            </a:r>
            <a:r>
              <a:rPr lang="es-PE" sz="1600" dirty="0" err="1">
                <a:latin typeface="Candara Light" panose="020E0502030303020204" pitchFamily="34" charset="0"/>
              </a:rPr>
              <a:t>values</a:t>
            </a:r>
            <a:r>
              <a:rPr lang="es-PE" sz="1600" dirty="0">
                <a:latin typeface="Candara Light" panose="020E0502030303020204" pitchFamily="34" charset="0"/>
              </a:rPr>
              <a:t> </a:t>
            </a:r>
            <a:r>
              <a:rPr lang="es-PE" sz="1600" dirty="0" err="1">
                <a:latin typeface="Candara Light" panose="020E0502030303020204" pitchFamily="34" charset="0"/>
              </a:rPr>
              <a:t>presents</a:t>
            </a:r>
            <a:r>
              <a:rPr lang="es-PE" sz="1600" dirty="0">
                <a:latin typeface="Candara Light" panose="020E0502030303020204" pitchFamily="34" charset="0"/>
              </a:rPr>
              <a:t> a </a:t>
            </a:r>
            <a:r>
              <a:rPr lang="es-PE" sz="1600" dirty="0" err="1">
                <a:latin typeface="Candara Light" panose="020E0502030303020204" pitchFamily="34" charset="0"/>
              </a:rPr>
              <a:t>range</a:t>
            </a:r>
            <a:r>
              <a:rPr lang="es-PE" sz="1600" dirty="0">
                <a:latin typeface="Candara Light" panose="020E0502030303020204" pitchFamily="34" charset="0"/>
              </a:rPr>
              <a:t> </a:t>
            </a:r>
            <a:r>
              <a:rPr lang="es-PE" sz="1600" dirty="0" err="1">
                <a:latin typeface="Candara Light" panose="020E0502030303020204" pitchFamily="34" charset="0"/>
              </a:rPr>
              <a:t>from</a:t>
            </a:r>
            <a:r>
              <a:rPr lang="es-PE" sz="1600" dirty="0">
                <a:latin typeface="Candara Light" panose="020E0502030303020204" pitchFamily="34" charset="0"/>
              </a:rPr>
              <a:t> 10 </a:t>
            </a:r>
            <a:r>
              <a:rPr lang="es-PE" sz="1600" dirty="0" err="1">
                <a:latin typeface="Candara Light" panose="020E0502030303020204" pitchFamily="34" charset="0"/>
              </a:rPr>
              <a:t>to</a:t>
            </a:r>
            <a:r>
              <a:rPr lang="es-PE" sz="1600" dirty="0">
                <a:latin typeface="Candara Light" panose="020E0502030303020204" pitchFamily="34" charset="0"/>
              </a:rPr>
              <a:t> 100% </a:t>
            </a:r>
            <a:r>
              <a:rPr lang="es-PE" sz="1600" dirty="0" err="1">
                <a:latin typeface="Candara Light" panose="020E0502030303020204" pitchFamily="34" charset="0"/>
              </a:rPr>
              <a:t>values</a:t>
            </a:r>
            <a:r>
              <a:rPr lang="es-PE" sz="1600" dirty="0">
                <a:latin typeface="Candara Light" panose="020E0502030303020204" pitchFamily="34" charset="0"/>
              </a:rPr>
              <a:t> </a:t>
            </a:r>
            <a:r>
              <a:rPr lang="es-PE" sz="1600" dirty="0" err="1">
                <a:latin typeface="Candara Light" panose="020E0502030303020204" pitchFamily="34" charset="0"/>
              </a:rPr>
              <a:t>indicanting</a:t>
            </a:r>
            <a:r>
              <a:rPr lang="es-PE" sz="1600" dirty="0">
                <a:latin typeface="Candara Light" panose="020E0502030303020204" pitchFamily="34" charset="0"/>
              </a:rPr>
              <a:t> </a:t>
            </a:r>
            <a:r>
              <a:rPr lang="es-PE" sz="1600" dirty="0" err="1">
                <a:latin typeface="Candara Light" panose="020E0502030303020204" pitchFamily="34" charset="0"/>
              </a:rPr>
              <a:t>some</a:t>
            </a:r>
            <a:r>
              <a:rPr lang="es-PE" sz="1600" dirty="0">
                <a:latin typeface="Candara Light" panose="020E0502030303020204" pitchFamily="34" charset="0"/>
              </a:rPr>
              <a:t> </a:t>
            </a:r>
            <a:r>
              <a:rPr lang="es-PE" sz="1600" dirty="0" err="1">
                <a:latin typeface="Candara Light" panose="020E0502030303020204" pitchFamily="34" charset="0"/>
              </a:rPr>
              <a:t>lakes</a:t>
            </a:r>
            <a:r>
              <a:rPr lang="es-PE" sz="1600" dirty="0">
                <a:latin typeface="Candara Light" panose="020E0502030303020204" pitchFamily="34" charset="0"/>
              </a:rPr>
              <a:t> </a:t>
            </a:r>
            <a:r>
              <a:rPr lang="es-PE" sz="1600" dirty="0" err="1">
                <a:latin typeface="Candara Light" panose="020E0502030303020204" pitchFamily="34" charset="0"/>
              </a:rPr>
              <a:t>have</a:t>
            </a:r>
            <a:r>
              <a:rPr lang="es-PE" sz="1600" dirty="0">
                <a:latin typeface="Candara Light" panose="020E0502030303020204" pitchFamily="34" charset="0"/>
              </a:rPr>
              <a:t> </a:t>
            </a:r>
            <a:r>
              <a:rPr lang="es-PE" sz="1600" dirty="0" err="1">
                <a:latin typeface="Candara Light" panose="020E0502030303020204" pitchFamily="34" charset="0"/>
              </a:rPr>
              <a:t>low</a:t>
            </a:r>
            <a:r>
              <a:rPr lang="es-PE" sz="1600" dirty="0">
                <a:latin typeface="Candara Light" panose="020E0502030303020204" pitchFamily="34" charset="0"/>
              </a:rPr>
              <a:t> </a:t>
            </a:r>
            <a:r>
              <a:rPr lang="es-PE" sz="1600" dirty="0" err="1">
                <a:latin typeface="Candara Light" panose="020E0502030303020204" pitchFamily="34" charset="0"/>
              </a:rPr>
              <a:t>continuity</a:t>
            </a:r>
            <a:r>
              <a:rPr lang="es-PE" sz="1600" dirty="0">
                <a:latin typeface="Candara Light" panose="020E0502030303020204" pitchFamily="34" charset="0"/>
              </a:rPr>
              <a:t>, </a:t>
            </a:r>
            <a:r>
              <a:rPr lang="es-PE" sz="1600" dirty="0" err="1">
                <a:latin typeface="Candara Light" panose="020E0502030303020204" pitchFamily="34" charset="0"/>
              </a:rPr>
              <a:t>hence</a:t>
            </a:r>
            <a:r>
              <a:rPr lang="es-PE" sz="1600" dirty="0">
                <a:latin typeface="Candara Light" panose="020E0502030303020204" pitchFamily="34" charset="0"/>
              </a:rPr>
              <a:t> a </a:t>
            </a:r>
            <a:r>
              <a:rPr lang="es-PE" sz="1600" dirty="0" err="1">
                <a:latin typeface="Candara Light" panose="020E0502030303020204" pitchFamily="34" charset="0"/>
              </a:rPr>
              <a:t>marked</a:t>
            </a:r>
            <a:r>
              <a:rPr lang="es-PE" sz="1600" dirty="0">
                <a:latin typeface="Candara Light" panose="020E0502030303020204" pitchFamily="34" charset="0"/>
              </a:rPr>
              <a:t> </a:t>
            </a:r>
            <a:r>
              <a:rPr lang="es-PE" sz="1600" dirty="0" err="1">
                <a:latin typeface="Candara Light" panose="020E0502030303020204" pitchFamily="34" charset="0"/>
              </a:rPr>
              <a:t>stationality</a:t>
            </a:r>
            <a:r>
              <a:rPr lang="es-PE" sz="1600" dirty="0">
                <a:latin typeface="Candara Light" panose="020E0502030303020204" pitchFamily="34" charset="0"/>
              </a:rPr>
              <a:t>, </a:t>
            </a:r>
            <a:r>
              <a:rPr lang="es-PE" sz="1600" dirty="0" err="1">
                <a:latin typeface="Candara Light" panose="020E0502030303020204" pitchFamily="34" charset="0"/>
              </a:rPr>
              <a:t>to</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ones</a:t>
            </a:r>
            <a:r>
              <a:rPr lang="es-PE" sz="1600" dirty="0">
                <a:latin typeface="Candara Light" panose="020E0502030303020204" pitchFamily="34" charset="0"/>
              </a:rPr>
              <a:t> </a:t>
            </a:r>
            <a:r>
              <a:rPr lang="es-PE" sz="1600" dirty="0" err="1">
                <a:latin typeface="Candara Light" panose="020E0502030303020204" pitchFamily="34" charset="0"/>
              </a:rPr>
              <a:t>being</a:t>
            </a:r>
            <a:r>
              <a:rPr lang="es-PE" sz="1600" dirty="0">
                <a:latin typeface="Candara Light" panose="020E0502030303020204" pitchFamily="34" charset="0"/>
              </a:rPr>
              <a:t> </a:t>
            </a:r>
            <a:r>
              <a:rPr lang="es-PE" sz="1600" dirty="0" err="1">
                <a:latin typeface="Candara Light" panose="020E0502030303020204" pitchFamily="34" charset="0"/>
              </a:rPr>
              <a:t>present</a:t>
            </a:r>
            <a:r>
              <a:rPr lang="es-PE" sz="1600" dirty="0">
                <a:latin typeface="Candara Light" panose="020E0502030303020204" pitchFamily="34" charset="0"/>
              </a:rPr>
              <a:t> in </a:t>
            </a:r>
            <a:r>
              <a:rPr lang="es-PE" sz="1600" dirty="0" err="1">
                <a:latin typeface="Candara Light" panose="020E0502030303020204" pitchFamily="34" charset="0"/>
              </a:rPr>
              <a:t>almost</a:t>
            </a:r>
            <a:r>
              <a:rPr lang="es-PE" sz="1600" dirty="0">
                <a:latin typeface="Candara Light" panose="020E0502030303020204" pitchFamily="34" charset="0"/>
              </a:rPr>
              <a:t> </a:t>
            </a:r>
            <a:r>
              <a:rPr lang="es-PE" sz="1600" dirty="0" err="1">
                <a:latin typeface="Candara Light" panose="020E0502030303020204" pitchFamily="34" charset="0"/>
              </a:rPr>
              <a:t>all</a:t>
            </a:r>
            <a:r>
              <a:rPr lang="es-PE" sz="1600" dirty="0">
                <a:latin typeface="Candara Light" panose="020E0502030303020204" pitchFamily="34" charset="0"/>
              </a:rPr>
              <a:t> </a:t>
            </a:r>
            <a:r>
              <a:rPr lang="es-PE" sz="1600" dirty="0" err="1">
                <a:latin typeface="Candara Light" panose="020E0502030303020204" pitchFamily="34" charset="0"/>
              </a:rPr>
              <a:t>images</a:t>
            </a:r>
            <a:r>
              <a:rPr lang="es-PE" sz="1600" dirty="0">
                <a:latin typeface="Candara Light" panose="020E0502030303020204" pitchFamily="34" charset="0"/>
              </a:rPr>
              <a:t> in a </a:t>
            </a:r>
            <a:r>
              <a:rPr lang="es-PE" sz="1600" dirty="0" err="1">
                <a:latin typeface="Candara Light" panose="020E0502030303020204" pitchFamily="34" charset="0"/>
              </a:rPr>
              <a:t>almost</a:t>
            </a:r>
            <a:r>
              <a:rPr lang="es-PE" sz="1600" dirty="0">
                <a:latin typeface="Candara Light" panose="020E0502030303020204" pitchFamily="34" charset="0"/>
              </a:rPr>
              <a:t> </a:t>
            </a:r>
            <a:r>
              <a:rPr lang="es-PE" sz="1600" dirty="0" err="1">
                <a:latin typeface="Candara Light" panose="020E0502030303020204" pitchFamily="34" charset="0"/>
              </a:rPr>
              <a:t>considerably</a:t>
            </a:r>
            <a:r>
              <a:rPr lang="es-PE" sz="1600" dirty="0">
                <a:latin typeface="Candara Light" panose="020E0502030303020204" pitchFamily="34" charset="0"/>
              </a:rPr>
              <a:t> non-</a:t>
            </a:r>
            <a:r>
              <a:rPr lang="es-PE" sz="1600" dirty="0" err="1">
                <a:latin typeface="Candara Light" panose="020E0502030303020204" pitchFamily="34" charset="0"/>
              </a:rPr>
              <a:t>affected</a:t>
            </a:r>
            <a:r>
              <a:rPr lang="es-PE" sz="1600" dirty="0">
                <a:latin typeface="Candara Light" panose="020E0502030303020204" pitchFamily="34" charset="0"/>
              </a:rPr>
              <a:t> </a:t>
            </a:r>
            <a:r>
              <a:rPr lang="es-PE" sz="1600" dirty="0" err="1">
                <a:latin typeface="Candara Light" panose="020E0502030303020204" pitchFamily="34" charset="0"/>
              </a:rPr>
              <a:t>way</a:t>
            </a:r>
            <a:r>
              <a:rPr lang="es-PE" sz="1600" dirty="0">
                <a:latin typeface="Candara Light" panose="020E0502030303020204" pitchFamily="34" charset="0"/>
              </a:rPr>
              <a:t>.</a:t>
            </a:r>
          </a:p>
          <a:p>
            <a:pPr marL="285750" indent="-285750">
              <a:buFont typeface="Arial" panose="020B0604020202020204" pitchFamily="34" charset="0"/>
              <a:buChar char="•"/>
            </a:pPr>
            <a:endParaRPr lang="es-PE" sz="1600" dirty="0">
              <a:latin typeface="Candara Light" panose="020E0502030303020204" pitchFamily="34" charset="0"/>
            </a:endParaRPr>
          </a:p>
          <a:p>
            <a:pPr marL="285750" indent="-285750">
              <a:buFont typeface="Arial" panose="020B0604020202020204" pitchFamily="34" charset="0"/>
              <a:buChar char="•"/>
            </a:pPr>
            <a:r>
              <a:rPr lang="es-PE" sz="1600" dirty="0" err="1">
                <a:latin typeface="Candara Light" panose="020E0502030303020204" pitchFamily="34" charset="0"/>
              </a:rPr>
              <a:t>Colectivelly</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Ampato </a:t>
            </a:r>
            <a:r>
              <a:rPr lang="es-PE" sz="1600" dirty="0" err="1">
                <a:latin typeface="Candara Light" panose="020E0502030303020204" pitchFamily="34" charset="0"/>
              </a:rPr>
              <a:t>mountain</a:t>
            </a:r>
            <a:r>
              <a:rPr lang="es-PE" sz="1600" dirty="0">
                <a:latin typeface="Candara Light" panose="020E0502030303020204" pitchFamily="34" charset="0"/>
              </a:rPr>
              <a:t> </a:t>
            </a:r>
            <a:r>
              <a:rPr lang="es-PE" sz="1600" dirty="0" err="1">
                <a:latin typeface="Candara Light" panose="020E0502030303020204" pitchFamily="34" charset="0"/>
              </a:rPr>
              <a:t>range</a:t>
            </a:r>
            <a:r>
              <a:rPr lang="es-PE" sz="1600" dirty="0">
                <a:latin typeface="Candara Light" panose="020E0502030303020204" pitchFamily="34" charset="0"/>
              </a:rPr>
              <a:t> has </a:t>
            </a:r>
            <a:r>
              <a:rPr lang="es-PE" sz="1600" dirty="0" err="1">
                <a:latin typeface="Candara Light" panose="020E0502030303020204" pitchFamily="34" charset="0"/>
              </a:rPr>
              <a:t>less</a:t>
            </a:r>
            <a:r>
              <a:rPr lang="es-PE" sz="1600" dirty="0">
                <a:latin typeface="Candara Light" panose="020E0502030303020204" pitchFamily="34" charset="0"/>
              </a:rPr>
              <a:t> </a:t>
            </a:r>
            <a:r>
              <a:rPr lang="es-PE" sz="1600" dirty="0" err="1">
                <a:latin typeface="Candara Light" panose="020E0502030303020204" pitchFamily="34" charset="0"/>
              </a:rPr>
              <a:t>presence</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lakes</a:t>
            </a:r>
            <a:r>
              <a:rPr lang="es-PE" sz="1600" dirty="0">
                <a:latin typeface="Candara Light" panose="020E0502030303020204" pitchFamily="34" charset="0"/>
              </a:rPr>
              <a:t> in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month</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october</a:t>
            </a:r>
            <a:r>
              <a:rPr lang="es-PE" sz="1600" dirty="0">
                <a:latin typeface="Candara Light" panose="020E0502030303020204" pitchFamily="34" charset="0"/>
              </a:rPr>
              <a:t>, and, </a:t>
            </a:r>
            <a:r>
              <a:rPr lang="es-PE" sz="1600" dirty="0" err="1">
                <a:latin typeface="Candara Light" panose="020E0502030303020204" pitchFamily="34" charset="0"/>
              </a:rPr>
              <a:t>obeying</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precipitation</a:t>
            </a:r>
            <a:r>
              <a:rPr lang="es-PE" sz="1600" dirty="0">
                <a:latin typeface="Candara Light" panose="020E0502030303020204" pitchFamily="34" charset="0"/>
              </a:rPr>
              <a:t> </a:t>
            </a:r>
            <a:r>
              <a:rPr lang="es-PE" sz="1600" dirty="0" err="1">
                <a:latin typeface="Candara Light" panose="020E0502030303020204" pitchFamily="34" charset="0"/>
              </a:rPr>
              <a:t>regimes</a:t>
            </a:r>
            <a:r>
              <a:rPr lang="es-PE" sz="1600" dirty="0">
                <a:latin typeface="Candara Light" panose="020E0502030303020204" pitchFamily="34" charset="0"/>
              </a:rPr>
              <a:t> in </a:t>
            </a:r>
            <a:r>
              <a:rPr lang="es-PE" sz="1600" dirty="0" err="1">
                <a:latin typeface="Candara Light" panose="020E0502030303020204" pitchFamily="34" charset="0"/>
              </a:rPr>
              <a:t>Peru</a:t>
            </a:r>
            <a:r>
              <a:rPr lang="es-PE" sz="1600" dirty="0">
                <a:latin typeface="Candara Light" panose="020E0502030303020204" pitchFamily="34" charset="0"/>
              </a:rPr>
              <a:t>, </a:t>
            </a:r>
            <a:r>
              <a:rPr lang="es-PE" sz="1600" dirty="0" err="1">
                <a:latin typeface="Candara Light" panose="020E0502030303020204" pitchFamily="34" charset="0"/>
              </a:rPr>
              <a:t>reaching</a:t>
            </a:r>
            <a:r>
              <a:rPr lang="es-PE" sz="1600" dirty="0">
                <a:latin typeface="Candara Light" panose="020E0502030303020204" pitchFamily="34" charset="0"/>
              </a:rPr>
              <a:t> </a:t>
            </a:r>
            <a:r>
              <a:rPr lang="es-PE" sz="1600" dirty="0" err="1">
                <a:latin typeface="Candara Light" panose="020E0502030303020204" pitchFamily="34" charset="0"/>
              </a:rPr>
              <a:t>its</a:t>
            </a:r>
            <a:r>
              <a:rPr lang="es-PE" sz="1600" dirty="0">
                <a:latin typeface="Candara Light" panose="020E0502030303020204" pitchFamily="34" charset="0"/>
              </a:rPr>
              <a:t> </a:t>
            </a:r>
            <a:r>
              <a:rPr lang="es-PE" sz="1600" dirty="0" err="1">
                <a:latin typeface="Candara Light" panose="020E0502030303020204" pitchFamily="34" charset="0"/>
              </a:rPr>
              <a:t>peak</a:t>
            </a:r>
            <a:r>
              <a:rPr lang="es-PE" sz="1600" dirty="0">
                <a:latin typeface="Candara Light" panose="020E0502030303020204" pitchFamily="34" charset="0"/>
              </a:rPr>
              <a:t> at </a:t>
            </a:r>
            <a:r>
              <a:rPr lang="es-PE" sz="1600" dirty="0" err="1">
                <a:latin typeface="Candara Light" panose="020E0502030303020204" pitchFamily="34" charset="0"/>
              </a:rPr>
              <a:t>this</a:t>
            </a:r>
            <a:r>
              <a:rPr lang="es-PE" sz="1600" dirty="0">
                <a:latin typeface="Candara Light" panose="020E0502030303020204" pitchFamily="34" charset="0"/>
              </a:rPr>
              <a:t> time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year</a:t>
            </a:r>
            <a:r>
              <a:rPr lang="es-PE" sz="1600" dirty="0">
                <a:latin typeface="Candara Light" panose="020E0502030303020204" pitchFamily="34" charset="0"/>
              </a:rPr>
              <a:t>.</a:t>
            </a:r>
          </a:p>
          <a:p>
            <a:pPr marL="285750" indent="-285750">
              <a:buFont typeface="Arial" panose="020B0604020202020204" pitchFamily="34" charset="0"/>
              <a:buChar char="•"/>
            </a:pPr>
            <a:endParaRPr lang="es-PE" sz="1600" dirty="0">
              <a:latin typeface="Candara Light" panose="020E0502030303020204" pitchFamily="34" charset="0"/>
            </a:endParaRPr>
          </a:p>
          <a:p>
            <a:pPr marL="285750" indent="-285750">
              <a:buFont typeface="Arial" panose="020B0604020202020204" pitchFamily="34" charset="0"/>
              <a:buChar char="•"/>
            </a:pPr>
            <a:r>
              <a:rPr lang="es-PE" sz="1600" dirty="0">
                <a:latin typeface="Candara Light" panose="020E0502030303020204" pitchFamily="34" charset="0"/>
              </a:rPr>
              <a:t>El Niño Costero </a:t>
            </a:r>
            <a:r>
              <a:rPr lang="es-PE" sz="1600" dirty="0" err="1">
                <a:latin typeface="Candara Light" panose="020E0502030303020204" pitchFamily="34" charset="0"/>
              </a:rPr>
              <a:t>is</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meteorological</a:t>
            </a:r>
            <a:r>
              <a:rPr lang="es-PE" sz="1600" dirty="0">
                <a:latin typeface="Candara Light" panose="020E0502030303020204" pitchFamily="34" charset="0"/>
              </a:rPr>
              <a:t> </a:t>
            </a:r>
            <a:r>
              <a:rPr lang="es-PE" sz="1600" dirty="0" err="1">
                <a:latin typeface="Candara Light" panose="020E0502030303020204" pitchFamily="34" charset="0"/>
              </a:rPr>
              <a:t>event</a:t>
            </a:r>
            <a:r>
              <a:rPr lang="es-PE" sz="1600" dirty="0">
                <a:latin typeface="Candara Light" panose="020E0502030303020204" pitchFamily="34" charset="0"/>
              </a:rPr>
              <a:t> </a:t>
            </a:r>
            <a:r>
              <a:rPr lang="es-PE" sz="1600" dirty="0" err="1">
                <a:latin typeface="Candara Light" panose="020E0502030303020204" pitchFamily="34" charset="0"/>
              </a:rPr>
              <a:t>which</a:t>
            </a:r>
            <a:r>
              <a:rPr lang="es-PE" sz="1600" dirty="0">
                <a:latin typeface="Candara Light" panose="020E0502030303020204" pitchFamily="34" charset="0"/>
              </a:rPr>
              <a:t> </a:t>
            </a:r>
            <a:r>
              <a:rPr lang="es-PE" sz="1600" dirty="0" err="1">
                <a:latin typeface="Candara Light" panose="020E0502030303020204" pitchFamily="34" charset="0"/>
              </a:rPr>
              <a:t>affects</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most</a:t>
            </a:r>
            <a:r>
              <a:rPr lang="es-PE" sz="1600" dirty="0">
                <a:latin typeface="Candara Light" panose="020E0502030303020204" pitchFamily="34" charset="0"/>
              </a:rPr>
              <a:t> </a:t>
            </a:r>
            <a:r>
              <a:rPr lang="es-PE" sz="1600" dirty="0" err="1">
                <a:latin typeface="Candara Light" panose="020E0502030303020204" pitchFamily="34" charset="0"/>
              </a:rPr>
              <a:t>to</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superficial </a:t>
            </a:r>
            <a:r>
              <a:rPr lang="es-PE" sz="1600" dirty="0" err="1">
                <a:latin typeface="Candara Light" panose="020E0502030303020204" pitchFamily="34" charset="0"/>
              </a:rPr>
              <a:t>water</a:t>
            </a:r>
            <a:r>
              <a:rPr lang="es-PE" sz="1600" dirty="0">
                <a:latin typeface="Candara Light" panose="020E0502030303020204" pitchFamily="34" charset="0"/>
              </a:rPr>
              <a:t> </a:t>
            </a:r>
            <a:r>
              <a:rPr lang="es-PE" sz="1600" dirty="0" err="1">
                <a:latin typeface="Candara Light" panose="020E0502030303020204" pitchFamily="34" charset="0"/>
              </a:rPr>
              <a:t>area</a:t>
            </a:r>
            <a:r>
              <a:rPr lang="es-PE" sz="1600" dirty="0">
                <a:latin typeface="Candara Light" panose="020E0502030303020204" pitchFamily="34" charset="0"/>
              </a:rPr>
              <a:t>.</a:t>
            </a:r>
          </a:p>
          <a:p>
            <a:pPr marL="285750" indent="-285750">
              <a:buFont typeface="Arial" panose="020B0604020202020204" pitchFamily="34" charset="0"/>
              <a:buChar char="•"/>
            </a:pPr>
            <a:endParaRPr lang="es-PE" sz="1600" dirty="0">
              <a:latin typeface="Candara Light" panose="020E0502030303020204" pitchFamily="34" charset="0"/>
            </a:endParaRPr>
          </a:p>
          <a:p>
            <a:endParaRPr lang="es-PE" sz="1600" dirty="0">
              <a:latin typeface="Candara Light" panose="020E0502030303020204" pitchFamily="34" charset="0"/>
            </a:endParaRPr>
          </a:p>
        </p:txBody>
      </p:sp>
      <p:sp>
        <p:nvSpPr>
          <p:cNvPr id="4" name="Rectángulo 13">
            <a:extLst>
              <a:ext uri="{FF2B5EF4-FFF2-40B4-BE49-F238E27FC236}">
                <a16:creationId xmlns:a16="http://schemas.microsoft.com/office/drawing/2014/main" id="{4F5149B1-0202-8594-D001-FD02726B628A}"/>
              </a:ext>
            </a:extLst>
          </p:cNvPr>
          <p:cNvSpPr/>
          <p:nvPr/>
        </p:nvSpPr>
        <p:spPr>
          <a:xfrm>
            <a:off x="100725"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8">
            <a:extLst>
              <a:ext uri="{FF2B5EF4-FFF2-40B4-BE49-F238E27FC236}">
                <a16:creationId xmlns:a16="http://schemas.microsoft.com/office/drawing/2014/main" id="{CE03F6B1-9DA2-4527-1CB4-9672AB44F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805" y="272154"/>
            <a:ext cx="1617508" cy="424800"/>
          </a:xfrm>
          <a:prstGeom prst="rect">
            <a:avLst/>
          </a:prstGeom>
          <a:noFill/>
        </p:spPr>
      </p:pic>
      <p:pic>
        <p:nvPicPr>
          <p:cNvPr id="6" name="Imagen 12">
            <a:extLst>
              <a:ext uri="{FF2B5EF4-FFF2-40B4-BE49-F238E27FC236}">
                <a16:creationId xmlns:a16="http://schemas.microsoft.com/office/drawing/2014/main" id="{A8F11085-C41B-C068-3FAD-057B2B5EE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005" y="191075"/>
            <a:ext cx="1422790" cy="566299"/>
          </a:xfrm>
          <a:prstGeom prst="rect">
            <a:avLst/>
          </a:prstGeom>
          <a:noFill/>
        </p:spPr>
      </p:pic>
      <p:sp>
        <p:nvSpPr>
          <p:cNvPr id="11" name="CuadroTexto 14">
            <a:extLst>
              <a:ext uri="{FF2B5EF4-FFF2-40B4-BE49-F238E27FC236}">
                <a16:creationId xmlns:a16="http://schemas.microsoft.com/office/drawing/2014/main" id="{0F735C56-2FF3-1E7D-A326-F2D8F7E7D6AE}"/>
              </a:ext>
            </a:extLst>
          </p:cNvPr>
          <p:cNvSpPr txBox="1"/>
          <p:nvPr/>
        </p:nvSpPr>
        <p:spPr>
          <a:xfrm>
            <a:off x="138825"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pic>
        <p:nvPicPr>
          <p:cNvPr id="2" name="Picture 1">
            <a:extLst>
              <a:ext uri="{FF2B5EF4-FFF2-40B4-BE49-F238E27FC236}">
                <a16:creationId xmlns:a16="http://schemas.microsoft.com/office/drawing/2014/main" id="{37EE3044-8A9F-5F55-8FD2-D35DF99D15C7}"/>
              </a:ext>
            </a:extLst>
          </p:cNvPr>
          <p:cNvPicPr>
            <a:picLocks noChangeAspect="1"/>
          </p:cNvPicPr>
          <p:nvPr/>
        </p:nvPicPr>
        <p:blipFill>
          <a:blip r:embed="rId4"/>
          <a:stretch>
            <a:fillRect/>
          </a:stretch>
        </p:blipFill>
        <p:spPr>
          <a:xfrm>
            <a:off x="8200182" y="1583996"/>
            <a:ext cx="3932261" cy="4535817"/>
          </a:xfrm>
          <a:prstGeom prst="rect">
            <a:avLst/>
          </a:prstGeom>
        </p:spPr>
      </p:pic>
    </p:spTree>
    <p:extLst>
      <p:ext uri="{BB962C8B-B14F-4D97-AF65-F5344CB8AC3E}">
        <p14:creationId xmlns:p14="http://schemas.microsoft.com/office/powerpoint/2010/main" val="329977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emciated sheep walks on the dry bed of the Cconchaccota lagoon in the Apurimac region of Peru, Friday, Nov. 25, 2022. The lagoon located at 4,100 meters above sea level has been a source of trout, fun for children eager to swim, beauty as flamingos flew from over the mountains and water for thirsty sheep. Nowadays, however, an ongoing drought has dried up the lagoon. (AP Photo/Guadalupe Pardo)">
            <a:extLst>
              <a:ext uri="{FF2B5EF4-FFF2-40B4-BE49-F238E27FC236}">
                <a16:creationId xmlns:a16="http://schemas.microsoft.com/office/drawing/2014/main" id="{E79C2C6B-DF77-1D9E-E62B-9F6B777DD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673"/>
          <a:stretch/>
        </p:blipFill>
        <p:spPr bwMode="auto">
          <a:xfrm>
            <a:off x="0" y="0"/>
            <a:ext cx="12189518" cy="6119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13">
            <a:extLst>
              <a:ext uri="{FF2B5EF4-FFF2-40B4-BE49-F238E27FC236}">
                <a16:creationId xmlns:a16="http://schemas.microsoft.com/office/drawing/2014/main" id="{980504B5-1EF2-4DD2-925D-49DC308AF357}"/>
              </a:ext>
            </a:extLst>
          </p:cNvPr>
          <p:cNvSpPr/>
          <p:nvPr/>
        </p:nvSpPr>
        <p:spPr>
          <a:xfrm>
            <a:off x="100724"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8">
            <a:extLst>
              <a:ext uri="{FF2B5EF4-FFF2-40B4-BE49-F238E27FC236}">
                <a16:creationId xmlns:a16="http://schemas.microsoft.com/office/drawing/2014/main" id="{209AA1E2-FE5D-C720-6AE8-836DE32C9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804" y="272154"/>
            <a:ext cx="1617508" cy="424800"/>
          </a:xfrm>
          <a:prstGeom prst="rect">
            <a:avLst/>
          </a:prstGeom>
          <a:noFill/>
        </p:spPr>
      </p:pic>
      <p:pic>
        <p:nvPicPr>
          <p:cNvPr id="6" name="Imagen 12">
            <a:extLst>
              <a:ext uri="{FF2B5EF4-FFF2-40B4-BE49-F238E27FC236}">
                <a16:creationId xmlns:a16="http://schemas.microsoft.com/office/drawing/2014/main" id="{6E4EA996-BBAC-D511-2993-F4B404C3F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04" y="191075"/>
            <a:ext cx="1422790" cy="566299"/>
          </a:xfrm>
          <a:prstGeom prst="rect">
            <a:avLst/>
          </a:prstGeom>
          <a:noFill/>
        </p:spPr>
      </p:pic>
      <p:sp>
        <p:nvSpPr>
          <p:cNvPr id="7" name="CuadroTexto 14">
            <a:extLst>
              <a:ext uri="{FF2B5EF4-FFF2-40B4-BE49-F238E27FC236}">
                <a16:creationId xmlns:a16="http://schemas.microsoft.com/office/drawing/2014/main" id="{2EB9543B-0580-758B-20F6-6BDD2487059F}"/>
              </a:ext>
            </a:extLst>
          </p:cNvPr>
          <p:cNvSpPr txBox="1"/>
          <p:nvPr/>
        </p:nvSpPr>
        <p:spPr>
          <a:xfrm>
            <a:off x="138824"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
        <p:nvSpPr>
          <p:cNvPr id="2" name="CuadroTexto 2">
            <a:extLst>
              <a:ext uri="{FF2B5EF4-FFF2-40B4-BE49-F238E27FC236}">
                <a16:creationId xmlns:a16="http://schemas.microsoft.com/office/drawing/2014/main" id="{9AC17EC0-D620-C1DA-8BAB-752AAA4FBE10}"/>
              </a:ext>
            </a:extLst>
          </p:cNvPr>
          <p:cNvSpPr txBox="1"/>
          <p:nvPr/>
        </p:nvSpPr>
        <p:spPr>
          <a:xfrm>
            <a:off x="138824" y="1222212"/>
            <a:ext cx="7129484" cy="4478149"/>
          </a:xfrm>
          <a:prstGeom prst="rect">
            <a:avLst/>
          </a:prstGeom>
          <a:solidFill>
            <a:srgbClr val="DAE3F3">
              <a:alpha val="63922"/>
            </a:srgbClr>
          </a:solidFill>
        </p:spPr>
        <p:txBody>
          <a:bodyPr wrap="square" rtlCol="0">
            <a:spAutoFit/>
          </a:bodyPr>
          <a:lstStyle/>
          <a:p>
            <a:r>
              <a:rPr lang="es-MX" b="1" dirty="0" err="1">
                <a:latin typeface="Candara Light" panose="020E0502030303020204" pitchFamily="34" charset="0"/>
              </a:rPr>
              <a:t>References</a:t>
            </a:r>
            <a:r>
              <a:rPr lang="es-MX" b="1" dirty="0">
                <a:latin typeface="Candara Light" panose="020E0502030303020204" pitchFamily="34" charset="0"/>
              </a:rPr>
              <a:t>:</a:t>
            </a:r>
          </a:p>
          <a:p>
            <a:endParaRPr lang="es-MX" b="1" spc="300" dirty="0">
              <a:latin typeface="Candara Light" panose="020E0502030303020204" pitchFamily="34" charset="0"/>
            </a:endParaRPr>
          </a:p>
          <a:p>
            <a:pPr marL="228600" indent="-228600">
              <a:buAutoNum type="arabicPeriod"/>
            </a:pPr>
            <a:r>
              <a:rPr lang="es-MX" sz="1000" b="1" spc="300" dirty="0" err="1">
                <a:latin typeface="Candara Light" panose="020E0502030303020204" pitchFamily="34" charset="0"/>
              </a:rPr>
              <a:t>Aschonitis</a:t>
            </a:r>
            <a:r>
              <a:rPr lang="es-MX" sz="1000" b="1" spc="300" dirty="0">
                <a:latin typeface="Candara Light" panose="020E0502030303020204" pitchFamily="34" charset="0"/>
              </a:rPr>
              <a:t>, V., </a:t>
            </a:r>
            <a:r>
              <a:rPr lang="es-MX" sz="1000" b="1" spc="300" dirty="0" err="1">
                <a:latin typeface="Candara Light" panose="020E0502030303020204" pitchFamily="34" charset="0"/>
              </a:rPr>
              <a:t>Touloumidis</a:t>
            </a:r>
            <a:r>
              <a:rPr lang="es-MX" sz="1000" b="1" spc="300" dirty="0">
                <a:latin typeface="Candara Light" panose="020E0502030303020204" pitchFamily="34" charset="0"/>
              </a:rPr>
              <a:t>, D., </a:t>
            </a:r>
            <a:r>
              <a:rPr lang="es-MX" sz="1000" b="1" spc="300" dirty="0" err="1">
                <a:latin typeface="Candara Light" panose="020E0502030303020204" pitchFamily="34" charset="0"/>
              </a:rPr>
              <a:t>Veldhuis</a:t>
            </a:r>
            <a:r>
              <a:rPr lang="es-MX" sz="1000" b="1" spc="300" dirty="0">
                <a:latin typeface="Candara Light" panose="020E0502030303020204" pitchFamily="34" charset="0"/>
              </a:rPr>
              <a:t>, M., &amp; </a:t>
            </a:r>
            <a:r>
              <a:rPr lang="es-MX" sz="1000" b="1" spc="300" dirty="0" err="1">
                <a:latin typeface="Candara Light" panose="020E0502030303020204" pitchFamily="34" charset="0"/>
              </a:rPr>
              <a:t>Coenders-Gerrits</a:t>
            </a:r>
            <a:r>
              <a:rPr lang="es-MX" sz="1000" b="1" spc="300" dirty="0">
                <a:latin typeface="Candara Light" panose="020E0502030303020204" pitchFamily="34" charset="0"/>
              </a:rPr>
              <a:t>, M. (2022). </a:t>
            </a:r>
            <a:r>
              <a:rPr lang="es-MX" sz="1000" b="1" spc="300" dirty="0" err="1">
                <a:latin typeface="Candara Light" panose="020E0502030303020204" pitchFamily="34" charset="0"/>
              </a:rPr>
              <a:t>Correcting</a:t>
            </a:r>
            <a:r>
              <a:rPr lang="es-MX" sz="1000" b="1" spc="300" dirty="0">
                <a:latin typeface="Candara Light" panose="020E0502030303020204" pitchFamily="34" charset="0"/>
              </a:rPr>
              <a:t> </a:t>
            </a:r>
            <a:r>
              <a:rPr lang="es-MX" sz="1000" b="1" spc="300" dirty="0" err="1">
                <a:latin typeface="Candara Light" panose="020E0502030303020204" pitchFamily="34" charset="0"/>
              </a:rPr>
              <a:t>Thornthwaite</a:t>
            </a:r>
            <a:r>
              <a:rPr lang="es-MX" sz="1000" b="1" spc="300" dirty="0">
                <a:latin typeface="Candara Light" panose="020E0502030303020204" pitchFamily="34" charset="0"/>
              </a:rPr>
              <a:t> </a:t>
            </a:r>
            <a:r>
              <a:rPr lang="es-MX" sz="1000" b="1" spc="300" dirty="0" err="1">
                <a:latin typeface="Candara Light" panose="020E0502030303020204" pitchFamily="34" charset="0"/>
              </a:rPr>
              <a:t>potential</a:t>
            </a:r>
            <a:r>
              <a:rPr lang="es-MX" sz="1000" b="1" spc="300" dirty="0">
                <a:latin typeface="Candara Light" panose="020E0502030303020204" pitchFamily="34" charset="0"/>
              </a:rPr>
              <a:t> </a:t>
            </a:r>
            <a:r>
              <a:rPr lang="es-MX" sz="1000" b="1" spc="300" dirty="0" err="1">
                <a:latin typeface="Candara Light" panose="020E0502030303020204" pitchFamily="34" charset="0"/>
              </a:rPr>
              <a:t>evapotranspiration</a:t>
            </a:r>
            <a:r>
              <a:rPr lang="es-MX" sz="1000" b="1" spc="300" dirty="0">
                <a:latin typeface="Candara Light" panose="020E0502030303020204" pitchFamily="34" charset="0"/>
              </a:rPr>
              <a:t> </a:t>
            </a:r>
            <a:r>
              <a:rPr lang="es-MX" sz="1000" b="1" spc="300" dirty="0" err="1">
                <a:latin typeface="Candara Light" panose="020E0502030303020204" pitchFamily="34" charset="0"/>
              </a:rPr>
              <a:t>using</a:t>
            </a:r>
            <a:r>
              <a:rPr lang="es-MX" sz="1000" b="1" spc="300" dirty="0">
                <a:latin typeface="Candara Light" panose="020E0502030303020204" pitchFamily="34" charset="0"/>
              </a:rPr>
              <a:t> a global </a:t>
            </a:r>
            <a:r>
              <a:rPr lang="es-MX" sz="1000" b="1" spc="300" dirty="0" err="1">
                <a:latin typeface="Candara Light" panose="020E0502030303020204" pitchFamily="34" charset="0"/>
              </a:rPr>
              <a:t>grid</a:t>
            </a:r>
            <a:r>
              <a:rPr lang="es-MX" sz="1000" b="1" spc="300" dirty="0">
                <a:latin typeface="Candara Light" panose="020E0502030303020204" pitchFamily="34" charset="0"/>
              </a:rPr>
              <a:t> </a:t>
            </a:r>
            <a:r>
              <a:rPr lang="es-MX" sz="1000" b="1" spc="300" dirty="0" err="1">
                <a:latin typeface="Candara Light" panose="020E0502030303020204" pitchFamily="34" charset="0"/>
              </a:rPr>
              <a:t>of</a:t>
            </a:r>
            <a:r>
              <a:rPr lang="es-MX" sz="1000" b="1" spc="300" dirty="0">
                <a:latin typeface="Candara Light" panose="020E0502030303020204" pitchFamily="34" charset="0"/>
              </a:rPr>
              <a:t> local </a:t>
            </a:r>
            <a:r>
              <a:rPr lang="es-MX" sz="1000" b="1" spc="300" dirty="0" err="1">
                <a:latin typeface="Candara Light" panose="020E0502030303020204" pitchFamily="34" charset="0"/>
              </a:rPr>
              <a:t>coefficients</a:t>
            </a:r>
            <a:r>
              <a:rPr lang="es-MX" sz="1000" b="1" spc="300" dirty="0">
                <a:latin typeface="Candara Light" panose="020E0502030303020204" pitchFamily="34" charset="0"/>
              </a:rPr>
              <a:t> </a:t>
            </a:r>
            <a:r>
              <a:rPr lang="es-MX" sz="1000" b="1" spc="300" dirty="0" err="1">
                <a:latin typeface="Candara Light" panose="020E0502030303020204" pitchFamily="34" charset="0"/>
              </a:rPr>
              <a:t>to</a:t>
            </a:r>
            <a:r>
              <a:rPr lang="es-MX" sz="1000" b="1" spc="300" dirty="0">
                <a:latin typeface="Candara Light" panose="020E0502030303020204" pitchFamily="34" charset="0"/>
              </a:rPr>
              <a:t> </a:t>
            </a:r>
            <a:r>
              <a:rPr lang="es-MX" sz="1000" b="1" spc="300" dirty="0" err="1">
                <a:latin typeface="Candara Light" panose="020E0502030303020204" pitchFamily="34" charset="0"/>
              </a:rPr>
              <a:t>support</a:t>
            </a:r>
            <a:r>
              <a:rPr lang="es-MX" sz="1000" b="1" spc="300" dirty="0">
                <a:latin typeface="Candara Light" panose="020E0502030303020204" pitchFamily="34" charset="0"/>
              </a:rPr>
              <a:t> </a:t>
            </a:r>
            <a:r>
              <a:rPr lang="es-MX" sz="1000" b="1" spc="300" dirty="0" err="1">
                <a:latin typeface="Candara Light" panose="020E0502030303020204" pitchFamily="34" charset="0"/>
              </a:rPr>
              <a:t>temperature-based</a:t>
            </a:r>
            <a:r>
              <a:rPr lang="es-MX" sz="1000" b="1" spc="300" dirty="0">
                <a:latin typeface="Candara Light" panose="020E0502030303020204" pitchFamily="34" charset="0"/>
              </a:rPr>
              <a:t> </a:t>
            </a:r>
            <a:r>
              <a:rPr lang="es-MX" sz="1000" b="1" spc="300" dirty="0" err="1">
                <a:latin typeface="Candara Light" panose="020E0502030303020204" pitchFamily="34" charset="0"/>
              </a:rPr>
              <a:t>estimations</a:t>
            </a:r>
            <a:r>
              <a:rPr lang="es-MX" sz="1000" b="1" spc="300" dirty="0">
                <a:latin typeface="Candara Light" panose="020E0502030303020204" pitchFamily="34" charset="0"/>
              </a:rPr>
              <a:t> </a:t>
            </a:r>
            <a:r>
              <a:rPr lang="es-MX" sz="1000" b="1" spc="300" dirty="0" err="1">
                <a:latin typeface="Candara Light" panose="020E0502030303020204" pitchFamily="34" charset="0"/>
              </a:rPr>
              <a:t>of</a:t>
            </a:r>
            <a:r>
              <a:rPr lang="es-MX" sz="1000" b="1" spc="300" dirty="0">
                <a:latin typeface="Candara Light" panose="020E0502030303020204" pitchFamily="34" charset="0"/>
              </a:rPr>
              <a:t> </a:t>
            </a:r>
            <a:r>
              <a:rPr lang="es-MX" sz="1000" b="1" spc="300" dirty="0" err="1">
                <a:latin typeface="Candara Light" panose="020E0502030303020204" pitchFamily="34" charset="0"/>
              </a:rPr>
              <a:t>reference</a:t>
            </a:r>
            <a:r>
              <a:rPr lang="es-MX" sz="1000" b="1" spc="300" dirty="0">
                <a:latin typeface="Candara Light" panose="020E0502030303020204" pitchFamily="34" charset="0"/>
              </a:rPr>
              <a:t> </a:t>
            </a:r>
            <a:r>
              <a:rPr lang="es-MX" sz="1000" b="1" spc="300" dirty="0" err="1">
                <a:latin typeface="Candara Light" panose="020E0502030303020204" pitchFamily="34" charset="0"/>
              </a:rPr>
              <a:t>evapotranspiration</a:t>
            </a:r>
            <a:r>
              <a:rPr lang="es-MX" sz="1000" b="1" spc="300" dirty="0">
                <a:latin typeface="Candara Light" panose="020E0502030303020204" pitchFamily="34" charset="0"/>
              </a:rPr>
              <a:t> and </a:t>
            </a:r>
            <a:r>
              <a:rPr lang="es-MX" sz="1000" b="1" spc="300" dirty="0" err="1">
                <a:latin typeface="Candara Light" panose="020E0502030303020204" pitchFamily="34" charset="0"/>
              </a:rPr>
              <a:t>aridity</a:t>
            </a:r>
            <a:r>
              <a:rPr lang="es-MX" sz="1000" b="1" spc="300" dirty="0">
                <a:latin typeface="Candara Light" panose="020E0502030303020204" pitchFamily="34" charset="0"/>
              </a:rPr>
              <a:t> </a:t>
            </a:r>
            <a:r>
              <a:rPr lang="es-MX" sz="1000" b="1" spc="300" dirty="0" err="1">
                <a:latin typeface="Candara Light" panose="020E0502030303020204" pitchFamily="34" charset="0"/>
              </a:rPr>
              <a:t>indices</a:t>
            </a:r>
            <a:r>
              <a:rPr lang="es-MX" sz="1000" b="1" spc="300" dirty="0">
                <a:latin typeface="Candara Light" panose="020E0502030303020204" pitchFamily="34" charset="0"/>
              </a:rPr>
              <a:t>. </a:t>
            </a:r>
            <a:r>
              <a:rPr lang="es-MX" sz="1000" b="1" spc="300" dirty="0" err="1">
                <a:latin typeface="Candara Light" panose="020E0502030303020204" pitchFamily="34" charset="0"/>
              </a:rPr>
              <a:t>Earth</a:t>
            </a:r>
            <a:r>
              <a:rPr lang="es-MX" sz="1000" b="1" spc="300" dirty="0">
                <a:latin typeface="Candara Light" panose="020E0502030303020204" pitchFamily="34" charset="0"/>
              </a:rPr>
              <a:t> </a:t>
            </a:r>
            <a:r>
              <a:rPr lang="es-MX" sz="1000" b="1" spc="300" dirty="0" err="1">
                <a:latin typeface="Candara Light" panose="020E0502030303020204" pitchFamily="34" charset="0"/>
              </a:rPr>
              <a:t>Syst</a:t>
            </a:r>
            <a:r>
              <a:rPr lang="es-MX" sz="1000" b="1" spc="300" dirty="0">
                <a:latin typeface="Candara Light" panose="020E0502030303020204" pitchFamily="34" charset="0"/>
              </a:rPr>
              <a:t>. </a:t>
            </a:r>
            <a:r>
              <a:rPr lang="es-MX" sz="1000" b="1" spc="300" dirty="0" err="1">
                <a:latin typeface="Candara Light" panose="020E0502030303020204" pitchFamily="34" charset="0"/>
              </a:rPr>
              <a:t>Sci</a:t>
            </a:r>
            <a:r>
              <a:rPr lang="es-MX" sz="1000" b="1" spc="300" dirty="0">
                <a:latin typeface="Candara Light" panose="020E0502030303020204" pitchFamily="34" charset="0"/>
              </a:rPr>
              <a:t>. Data, 14, 163–177.</a:t>
            </a:r>
          </a:p>
          <a:p>
            <a:pPr marL="228600" indent="-228600">
              <a:buAutoNum type="arabicPeriod"/>
            </a:pPr>
            <a:endParaRPr lang="es-MX" sz="1000" b="1" spc="300" dirty="0">
              <a:latin typeface="Candara Light" panose="020E0502030303020204" pitchFamily="34" charset="0"/>
            </a:endParaRPr>
          </a:p>
          <a:p>
            <a:pPr marL="228600" indent="-228600">
              <a:buAutoNum type="arabicPeriod" startAt="2"/>
            </a:pPr>
            <a:r>
              <a:rPr lang="es-MX" sz="1000" b="1" spc="300" dirty="0">
                <a:latin typeface="Candara Light" panose="020E0502030303020204" pitchFamily="34" charset="0"/>
              </a:rPr>
              <a:t>El Comercio. (2023). Santa Rosa de Quives: desborde de laguna </a:t>
            </a:r>
            <a:r>
              <a:rPr lang="es-MX" sz="1000" b="1" spc="300" dirty="0" err="1">
                <a:latin typeface="Candara Light" panose="020E0502030303020204" pitchFamily="34" charset="0"/>
              </a:rPr>
              <a:t>Yarcan</a:t>
            </a:r>
            <a:r>
              <a:rPr lang="es-MX" sz="1000" b="1" spc="300" dirty="0">
                <a:latin typeface="Candara Light" panose="020E0502030303020204" pitchFamily="34" charset="0"/>
              </a:rPr>
              <a:t> afectó viviendas y zonas de cultivo. https://elcomercio.pe/lima/sucesos/lluvias-en-lima-reportan-que-desborde-de-laguna-yarcan-afecto-viviendas-y-zonas-de-cultivo-en-santa-rosa-de-quives-canta-arahuay-noticia/</a:t>
            </a:r>
          </a:p>
          <a:p>
            <a:pPr marL="228600" indent="-228600">
              <a:buAutoNum type="arabicPeriod" startAt="2"/>
            </a:pPr>
            <a:endParaRPr lang="es-MX" sz="1000" b="1" spc="300" dirty="0">
              <a:latin typeface="Candara Light" panose="020E0502030303020204" pitchFamily="34" charset="0"/>
            </a:endParaRPr>
          </a:p>
          <a:p>
            <a:pPr marL="228600" indent="-228600">
              <a:buAutoNum type="arabicPeriod" startAt="3"/>
            </a:pPr>
            <a:r>
              <a:rPr lang="es-MX" sz="1000" b="1" spc="300" dirty="0">
                <a:latin typeface="Candara Light" panose="020E0502030303020204" pitchFamily="34" charset="0"/>
              </a:rPr>
              <a:t>INAIGEM. (2018). Inventario Nacional de Glaciares: Las cordilleras Glaciares del Perú.</a:t>
            </a:r>
          </a:p>
          <a:p>
            <a:pPr marL="228600" indent="-228600">
              <a:buAutoNum type="arabicPeriod" startAt="3"/>
            </a:pPr>
            <a:endParaRPr lang="es-MX" sz="1000" b="1" spc="300" dirty="0">
              <a:latin typeface="Candara Light" panose="020E0502030303020204" pitchFamily="34" charset="0"/>
            </a:endParaRPr>
          </a:p>
          <a:p>
            <a:pPr marL="228600" indent="-228600">
              <a:buAutoNum type="arabicPeriod" startAt="3"/>
            </a:pPr>
            <a:r>
              <a:rPr lang="es-MX" sz="1000" b="1" spc="300" dirty="0">
                <a:latin typeface="Candara Light" panose="020E0502030303020204" pitchFamily="34" charset="0"/>
              </a:rPr>
              <a:t>Los Ángeles Times. (2022). Desaparece laguna por peor sequía reciente en Andes de Perú. https://www.latimes.com/espanol/internacional/articulo/2022-12-02/desaparece-laguna-por-peor-sequia-reciente-en-andes-de-peru</a:t>
            </a:r>
          </a:p>
          <a:p>
            <a:pPr marL="228600" indent="-228600">
              <a:buAutoNum type="arabicPeriod" startAt="3"/>
            </a:pPr>
            <a:endParaRPr lang="es-MX" sz="1000" b="1" spc="300" dirty="0">
              <a:latin typeface="Candara Light" panose="020E0502030303020204" pitchFamily="34" charset="0"/>
            </a:endParaRPr>
          </a:p>
          <a:p>
            <a:pPr marL="228600" indent="-228600">
              <a:buAutoNum type="arabicPeriod" startAt="3"/>
            </a:pPr>
            <a:r>
              <a:rPr lang="es-MX" sz="1000" b="1" spc="300" dirty="0" err="1">
                <a:latin typeface="Candara Light" panose="020E0502030303020204" pitchFamily="34" charset="0"/>
              </a:rPr>
              <a:t>Thornthwaite</a:t>
            </a:r>
            <a:r>
              <a:rPr lang="es-MX" sz="1000" b="1" spc="300" dirty="0">
                <a:latin typeface="Candara Light" panose="020E0502030303020204" pitchFamily="34" charset="0"/>
              </a:rPr>
              <a:t>, C. (1984). </a:t>
            </a:r>
            <a:r>
              <a:rPr lang="es-MX" sz="1000" b="1" spc="300" dirty="0" err="1">
                <a:latin typeface="Candara Light" panose="020E0502030303020204" pitchFamily="34" charset="0"/>
              </a:rPr>
              <a:t>An</a:t>
            </a:r>
            <a:r>
              <a:rPr lang="es-MX" sz="1000" b="1" spc="300" dirty="0">
                <a:latin typeface="Candara Light" panose="020E0502030303020204" pitchFamily="34" charset="0"/>
              </a:rPr>
              <a:t> </a:t>
            </a:r>
            <a:r>
              <a:rPr lang="es-MX" sz="1000" b="1" spc="300" dirty="0" err="1">
                <a:latin typeface="Candara Light" panose="020E0502030303020204" pitchFamily="34" charset="0"/>
              </a:rPr>
              <a:t>Approach</a:t>
            </a:r>
            <a:r>
              <a:rPr lang="es-MX" sz="1000" b="1" spc="300" dirty="0">
                <a:latin typeface="Candara Light" panose="020E0502030303020204" pitchFamily="34" charset="0"/>
              </a:rPr>
              <a:t> </a:t>
            </a:r>
            <a:r>
              <a:rPr lang="es-MX" sz="1000" b="1" spc="300" dirty="0" err="1">
                <a:latin typeface="Candara Light" panose="020E0502030303020204" pitchFamily="34" charset="0"/>
              </a:rPr>
              <a:t>toward</a:t>
            </a:r>
            <a:r>
              <a:rPr lang="es-MX" sz="1000" b="1" spc="300" dirty="0">
                <a:latin typeface="Candara Light" panose="020E0502030303020204" pitchFamily="34" charset="0"/>
              </a:rPr>
              <a:t> a </a:t>
            </a:r>
            <a:r>
              <a:rPr lang="es-MX" sz="1000" b="1" spc="300" dirty="0" err="1">
                <a:latin typeface="Candara Light" panose="020E0502030303020204" pitchFamily="34" charset="0"/>
              </a:rPr>
              <a:t>Rational</a:t>
            </a:r>
            <a:r>
              <a:rPr lang="es-MX" sz="1000" b="1" spc="300" dirty="0">
                <a:latin typeface="Candara Light" panose="020E0502030303020204" pitchFamily="34" charset="0"/>
              </a:rPr>
              <a:t> </a:t>
            </a:r>
            <a:r>
              <a:rPr lang="es-MX" sz="1000" b="1" spc="300" dirty="0" err="1">
                <a:latin typeface="Candara Light" panose="020E0502030303020204" pitchFamily="34" charset="0"/>
              </a:rPr>
              <a:t>Classification</a:t>
            </a:r>
            <a:r>
              <a:rPr lang="es-MX" sz="1000" b="1" spc="300" dirty="0">
                <a:latin typeface="Candara Light" panose="020E0502030303020204" pitchFamily="34" charset="0"/>
              </a:rPr>
              <a:t> </a:t>
            </a:r>
            <a:r>
              <a:rPr lang="es-MX" sz="1000" b="1" spc="300" dirty="0" err="1">
                <a:latin typeface="Candara Light" panose="020E0502030303020204" pitchFamily="34" charset="0"/>
              </a:rPr>
              <a:t>of</a:t>
            </a:r>
            <a:r>
              <a:rPr lang="es-MX" sz="1000" b="1" spc="300" dirty="0">
                <a:latin typeface="Candara Light" panose="020E0502030303020204" pitchFamily="34" charset="0"/>
              </a:rPr>
              <a:t> </a:t>
            </a:r>
            <a:r>
              <a:rPr lang="es-MX" sz="1000" b="1" spc="300" dirty="0" err="1">
                <a:latin typeface="Candara Light" panose="020E0502030303020204" pitchFamily="34" charset="0"/>
              </a:rPr>
              <a:t>Climate</a:t>
            </a:r>
            <a:r>
              <a:rPr lang="es-MX" sz="1000" b="1" spc="300" dirty="0">
                <a:latin typeface="Candara Light" panose="020E0502030303020204" pitchFamily="34" charset="0"/>
              </a:rPr>
              <a:t>. </a:t>
            </a:r>
            <a:r>
              <a:rPr lang="es-MX" sz="1000" b="1" spc="300" dirty="0" err="1">
                <a:latin typeface="Candara Light" panose="020E0502030303020204" pitchFamily="34" charset="0"/>
              </a:rPr>
              <a:t>Geogr</a:t>
            </a:r>
            <a:r>
              <a:rPr lang="es-MX" sz="1000" b="1" spc="300" dirty="0">
                <a:latin typeface="Candara Light" panose="020E0502030303020204" pitchFamily="34" charset="0"/>
              </a:rPr>
              <a:t>. Rev., 38, 55–94. https://doi.org/10.2307/210739</a:t>
            </a:r>
          </a:p>
          <a:p>
            <a:pPr marL="228600" indent="-228600">
              <a:buAutoNum type="arabicPeriod" startAt="3"/>
            </a:pPr>
            <a:endParaRPr lang="es-MX" sz="1100" b="1" spc="300" dirty="0">
              <a:latin typeface="Candara Light" panose="020E0502030303020204" pitchFamily="34" charset="0"/>
            </a:endParaRPr>
          </a:p>
          <a:p>
            <a:endParaRPr lang="es-MX" b="1" spc="300" dirty="0">
              <a:latin typeface="Candara Light" panose="020E0502030303020204" pitchFamily="34" charset="0"/>
            </a:endParaRPr>
          </a:p>
        </p:txBody>
      </p:sp>
      <p:sp>
        <p:nvSpPr>
          <p:cNvPr id="8" name="CuadroTexto 2">
            <a:extLst>
              <a:ext uri="{FF2B5EF4-FFF2-40B4-BE49-F238E27FC236}">
                <a16:creationId xmlns:a16="http://schemas.microsoft.com/office/drawing/2014/main" id="{6CD1F69B-58DE-041B-2E5E-0CAE6C1AB2DD}"/>
              </a:ext>
            </a:extLst>
          </p:cNvPr>
          <p:cNvSpPr txBox="1"/>
          <p:nvPr/>
        </p:nvSpPr>
        <p:spPr>
          <a:xfrm>
            <a:off x="8227480" y="1222212"/>
            <a:ext cx="3877663" cy="4739759"/>
          </a:xfrm>
          <a:prstGeom prst="rect">
            <a:avLst/>
          </a:prstGeom>
          <a:solidFill>
            <a:srgbClr val="DAE3F3">
              <a:alpha val="63922"/>
            </a:srgbClr>
          </a:solidFill>
        </p:spPr>
        <p:txBody>
          <a:bodyPr wrap="square" rtlCol="0">
            <a:spAutoFit/>
          </a:bodyPr>
          <a:lstStyle/>
          <a:p>
            <a:endParaRPr lang="es-MX" b="1" dirty="0">
              <a:latin typeface="Candara Light" panose="020E0502030303020204" pitchFamily="34" charset="0"/>
            </a:endParaRPr>
          </a:p>
          <a:p>
            <a:r>
              <a:rPr lang="es-MX" b="1" dirty="0" err="1">
                <a:latin typeface="Candara Light" panose="020E0502030303020204" pitchFamily="34" charset="0"/>
              </a:rPr>
              <a:t>Contact</a:t>
            </a:r>
            <a:r>
              <a:rPr lang="es-MX" b="1" dirty="0">
                <a:latin typeface="Candara Light" panose="020E0502030303020204" pitchFamily="34" charset="0"/>
              </a:rPr>
              <a:t>: 		</a:t>
            </a:r>
            <a:r>
              <a:rPr lang="es-MX" b="1" spc="300" dirty="0">
                <a:latin typeface="Candara Light" panose="020E0502030303020204" pitchFamily="34" charset="0"/>
                <a:hlinkClick r:id="rId5"/>
              </a:rPr>
              <a:t>pozotjesus@gmail.com</a:t>
            </a:r>
            <a:endParaRPr lang="es-MX" b="1" spc="300" dirty="0">
              <a:latin typeface="Candara Light" panose="020E0502030303020204" pitchFamily="34" charset="0"/>
            </a:endParaRPr>
          </a:p>
          <a:p>
            <a:endParaRPr lang="es-MX" b="1" spc="300" dirty="0">
              <a:latin typeface="Candara Light" panose="020E0502030303020204" pitchFamily="34" charset="0"/>
            </a:endParaRPr>
          </a:p>
          <a:p>
            <a:endParaRPr lang="es-MX" b="1" spc="300" dirty="0">
              <a:latin typeface="Candara Light" panose="020E0502030303020204" pitchFamily="34" charset="0"/>
            </a:endParaRPr>
          </a:p>
          <a:p>
            <a:r>
              <a:rPr lang="es-MX" b="1" spc="300" dirty="0">
                <a:latin typeface="Candara Light" panose="020E0502030303020204" pitchFamily="34" charset="0"/>
              </a:rPr>
              <a:t>LinkedIn:	</a:t>
            </a:r>
            <a:r>
              <a:rPr lang="es-MX" sz="1400" b="1" spc="300" dirty="0">
                <a:latin typeface="Candara Light" panose="020E0502030303020204" pitchFamily="34" charset="0"/>
              </a:rPr>
              <a:t>linkedin.com/in/jesús-pozo-trelles-560b4a235</a:t>
            </a:r>
          </a:p>
          <a:p>
            <a:endParaRPr lang="es-MX" b="1" spc="300" dirty="0">
              <a:latin typeface="Candara Light" panose="020E0502030303020204" pitchFamily="34" charset="0"/>
            </a:endParaRPr>
          </a:p>
          <a:p>
            <a:endParaRPr lang="es-MX" b="1" spc="300" dirty="0">
              <a:latin typeface="Candara Light" panose="020E0502030303020204" pitchFamily="34" charset="0"/>
            </a:endParaRPr>
          </a:p>
          <a:p>
            <a:r>
              <a:rPr lang="es-MX" b="1" spc="300" dirty="0" err="1">
                <a:latin typeface="Candara Light" panose="020E0502030303020204" pitchFamily="34" charset="0"/>
              </a:rPr>
              <a:t>Telf</a:t>
            </a:r>
            <a:r>
              <a:rPr lang="es-MX" b="1" spc="300" dirty="0">
                <a:latin typeface="Candara Light" panose="020E0502030303020204" pitchFamily="34" charset="0"/>
              </a:rPr>
              <a:t>:		</a:t>
            </a:r>
            <a:r>
              <a:rPr lang="es-MX" sz="1400" b="1" spc="300" dirty="0">
                <a:latin typeface="Candara Light" panose="020E0502030303020204" pitchFamily="34" charset="0"/>
              </a:rPr>
              <a:t>+51 923884838</a:t>
            </a:r>
          </a:p>
          <a:p>
            <a:endParaRPr lang="es-MX" b="1" spc="300" dirty="0">
              <a:latin typeface="Candara Light" panose="020E0502030303020204" pitchFamily="34" charset="0"/>
            </a:endParaRPr>
          </a:p>
          <a:p>
            <a:endParaRPr lang="es-MX" b="1" spc="300" dirty="0">
              <a:latin typeface="Candara Light" panose="020E0502030303020204" pitchFamily="34" charset="0"/>
            </a:endParaRPr>
          </a:p>
          <a:p>
            <a:endParaRPr lang="es-MX" b="1" spc="300" dirty="0">
              <a:latin typeface="Candara Light" panose="020E0502030303020204" pitchFamily="34" charset="0"/>
            </a:endParaRPr>
          </a:p>
          <a:p>
            <a:endParaRPr lang="es-MX" b="1" spc="300" dirty="0">
              <a:latin typeface="Candara Light" panose="020E0502030303020204" pitchFamily="34" charset="0"/>
            </a:endParaRPr>
          </a:p>
          <a:p>
            <a:endParaRPr lang="es-MX" b="1" spc="300" dirty="0">
              <a:latin typeface="Candara Light" panose="020E0502030303020204" pitchFamily="34" charset="0"/>
            </a:endParaRPr>
          </a:p>
          <a:p>
            <a:endParaRPr lang="es-MX" b="1" spc="300" dirty="0">
              <a:latin typeface="Candara Light" panose="020E0502030303020204" pitchFamily="34" charset="0"/>
            </a:endParaRPr>
          </a:p>
        </p:txBody>
      </p:sp>
    </p:spTree>
    <p:extLst>
      <p:ext uri="{BB962C8B-B14F-4D97-AF65-F5344CB8AC3E}">
        <p14:creationId xmlns:p14="http://schemas.microsoft.com/office/powerpoint/2010/main" val="32204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47F1E89-3186-8212-C61C-B2BC2A4E1CA1}"/>
              </a:ext>
            </a:extLst>
          </p:cNvPr>
          <p:cNvPicPr>
            <a:picLocks noChangeAspect="1"/>
          </p:cNvPicPr>
          <p:nvPr/>
        </p:nvPicPr>
        <p:blipFill rotWithShape="1">
          <a:blip r:embed="rId2"/>
          <a:srcRect l="20802" r="16360"/>
          <a:stretch/>
        </p:blipFill>
        <p:spPr>
          <a:xfrm>
            <a:off x="0" y="0"/>
            <a:ext cx="2039817" cy="6119813"/>
          </a:xfrm>
          <a:prstGeom prst="rect">
            <a:avLst/>
          </a:prstGeom>
        </p:spPr>
      </p:pic>
      <p:pic>
        <p:nvPicPr>
          <p:cNvPr id="16" name="Imagen 15">
            <a:extLst>
              <a:ext uri="{FF2B5EF4-FFF2-40B4-BE49-F238E27FC236}">
                <a16:creationId xmlns:a16="http://schemas.microsoft.com/office/drawing/2014/main" id="{5C292715-2DB5-2DEF-493E-1D0E9F3EEAC9}"/>
              </a:ext>
            </a:extLst>
          </p:cNvPr>
          <p:cNvPicPr>
            <a:picLocks noChangeAspect="1"/>
          </p:cNvPicPr>
          <p:nvPr/>
        </p:nvPicPr>
        <p:blipFill rotWithShape="1">
          <a:blip r:embed="rId3"/>
          <a:srcRect l="16575" r="22195"/>
          <a:stretch/>
        </p:blipFill>
        <p:spPr>
          <a:xfrm>
            <a:off x="2039817" y="0"/>
            <a:ext cx="2039818" cy="6119813"/>
          </a:xfrm>
          <a:prstGeom prst="rect">
            <a:avLst/>
          </a:prstGeom>
        </p:spPr>
      </p:pic>
      <p:pic>
        <p:nvPicPr>
          <p:cNvPr id="20" name="Imagen 19">
            <a:extLst>
              <a:ext uri="{FF2B5EF4-FFF2-40B4-BE49-F238E27FC236}">
                <a16:creationId xmlns:a16="http://schemas.microsoft.com/office/drawing/2014/main" id="{2B4BCC19-89AC-1750-1909-48DDE4018375}"/>
              </a:ext>
            </a:extLst>
          </p:cNvPr>
          <p:cNvPicPr>
            <a:picLocks noChangeAspect="1"/>
          </p:cNvPicPr>
          <p:nvPr/>
        </p:nvPicPr>
        <p:blipFill rotWithShape="1">
          <a:blip r:embed="rId4"/>
          <a:srcRect l="19027" r="23144"/>
          <a:stretch/>
        </p:blipFill>
        <p:spPr>
          <a:xfrm>
            <a:off x="4134729" y="-1"/>
            <a:ext cx="2039817" cy="6119813"/>
          </a:xfrm>
          <a:prstGeom prst="rect">
            <a:avLst/>
          </a:prstGeom>
        </p:spPr>
      </p:pic>
      <p:pic>
        <p:nvPicPr>
          <p:cNvPr id="22" name="Imagen 21">
            <a:extLst>
              <a:ext uri="{FF2B5EF4-FFF2-40B4-BE49-F238E27FC236}">
                <a16:creationId xmlns:a16="http://schemas.microsoft.com/office/drawing/2014/main" id="{7AA77BC7-70C3-7A03-8AD7-6E6409C49E58}"/>
              </a:ext>
            </a:extLst>
          </p:cNvPr>
          <p:cNvPicPr>
            <a:picLocks noChangeAspect="1"/>
          </p:cNvPicPr>
          <p:nvPr/>
        </p:nvPicPr>
        <p:blipFill rotWithShape="1">
          <a:blip r:embed="rId5"/>
          <a:srcRect l="15547" t="912" r="4184"/>
          <a:stretch/>
        </p:blipFill>
        <p:spPr>
          <a:xfrm>
            <a:off x="6143183" y="0"/>
            <a:ext cx="2039818" cy="6119813"/>
          </a:xfrm>
          <a:prstGeom prst="rect">
            <a:avLst/>
          </a:prstGeom>
        </p:spPr>
      </p:pic>
      <p:sp>
        <p:nvSpPr>
          <p:cNvPr id="26" name="CuadroTexto 25">
            <a:extLst>
              <a:ext uri="{FF2B5EF4-FFF2-40B4-BE49-F238E27FC236}">
                <a16:creationId xmlns:a16="http://schemas.microsoft.com/office/drawing/2014/main" id="{1BF781EF-BDDB-AEAB-C932-367A86DFAE2E}"/>
              </a:ext>
            </a:extLst>
          </p:cNvPr>
          <p:cNvSpPr txBox="1"/>
          <p:nvPr/>
        </p:nvSpPr>
        <p:spPr>
          <a:xfrm>
            <a:off x="8539089" y="1266092"/>
            <a:ext cx="3402527" cy="4370427"/>
          </a:xfrm>
          <a:prstGeom prst="rect">
            <a:avLst/>
          </a:prstGeom>
          <a:noFill/>
        </p:spPr>
        <p:txBody>
          <a:bodyPr wrap="square" rtlCol="0">
            <a:spAutoFit/>
          </a:bodyPr>
          <a:lstStyle/>
          <a:p>
            <a:pPr algn="ctr"/>
            <a:r>
              <a:rPr lang="en-US" b="1" dirty="0">
                <a:latin typeface="Candara Light" panose="020E0502030303020204" pitchFamily="34" charset="0"/>
              </a:rPr>
              <a:t>----- LAKE’S CHALLENGUE -----</a:t>
            </a:r>
          </a:p>
          <a:p>
            <a:pPr algn="ctr"/>
            <a:endParaRPr lang="en-US" b="1" dirty="0">
              <a:latin typeface="Candara Light" panose="020E0502030303020204" pitchFamily="34" charset="0"/>
            </a:endParaRPr>
          </a:p>
          <a:p>
            <a:pPr algn="ctr"/>
            <a:endParaRPr lang="en-US" b="1" dirty="0">
              <a:latin typeface="Candara Light" panose="020E0502030303020204" pitchFamily="34" charset="0"/>
            </a:endParaRPr>
          </a:p>
          <a:p>
            <a:pPr marL="285750" indent="-285750">
              <a:buFont typeface="Arial" panose="020B0604020202020204" pitchFamily="34" charset="0"/>
              <a:buChar char="•"/>
            </a:pPr>
            <a:r>
              <a:rPr lang="en-US" sz="1600" dirty="0">
                <a:latin typeface="Candara Light" panose="020E0502030303020204" pitchFamily="34" charset="0"/>
              </a:rPr>
              <a:t>High variability / temporality.</a:t>
            </a:r>
          </a:p>
          <a:p>
            <a:pPr marL="285750" indent="-285750">
              <a:buFont typeface="Arial" panose="020B0604020202020204" pitchFamily="34" charset="0"/>
              <a:buChar char="•"/>
            </a:pPr>
            <a:endParaRPr lang="en-US" sz="1600" dirty="0">
              <a:latin typeface="Candara Light" panose="020E0502030303020204" pitchFamily="34" charset="0"/>
            </a:endParaRPr>
          </a:p>
          <a:p>
            <a:pPr marL="285750" indent="-285750">
              <a:buFont typeface="Arial" panose="020B0604020202020204" pitchFamily="34" charset="0"/>
              <a:buChar char="•"/>
            </a:pPr>
            <a:r>
              <a:rPr lang="en-US" sz="1600" dirty="0">
                <a:latin typeface="Candara Light" panose="020E0502030303020204" pitchFamily="34" charset="0"/>
              </a:rPr>
              <a:t>National Inventory approach.</a:t>
            </a:r>
          </a:p>
          <a:p>
            <a:pPr marL="285750" indent="-285750">
              <a:buFont typeface="Arial" panose="020B0604020202020204" pitchFamily="34" charset="0"/>
              <a:buChar char="•"/>
            </a:pPr>
            <a:endParaRPr lang="en-US" sz="1600" dirty="0">
              <a:latin typeface="Candara Light" panose="020E0502030303020204" pitchFamily="34" charset="0"/>
            </a:endParaRPr>
          </a:p>
          <a:p>
            <a:pPr marL="285750" indent="-285750">
              <a:buFont typeface="Arial" panose="020B0604020202020204" pitchFamily="34" charset="0"/>
              <a:buChar char="•"/>
            </a:pPr>
            <a:r>
              <a:rPr lang="en-US" sz="1600" dirty="0">
                <a:latin typeface="Candara Light" panose="020E0502030303020204" pitchFamily="34" charset="0"/>
              </a:rPr>
              <a:t>Monitoring of water volume.</a:t>
            </a:r>
          </a:p>
          <a:p>
            <a:pPr marL="285750" indent="-285750">
              <a:buFont typeface="Arial" panose="020B0604020202020204" pitchFamily="34" charset="0"/>
              <a:buChar char="•"/>
            </a:pPr>
            <a:endParaRPr lang="en-US" sz="1600" dirty="0">
              <a:latin typeface="Candara Light" panose="020E0502030303020204" pitchFamily="34" charset="0"/>
            </a:endParaRPr>
          </a:p>
          <a:p>
            <a:pPr marL="285750" indent="-285750">
              <a:buFont typeface="Arial" panose="020B0604020202020204" pitchFamily="34" charset="0"/>
              <a:buChar char="•"/>
            </a:pPr>
            <a:r>
              <a:rPr lang="en-US" sz="1600" dirty="0">
                <a:latin typeface="Candara Light" panose="020E0502030303020204" pitchFamily="34" charset="0"/>
              </a:rPr>
              <a:t>Climate Change.</a:t>
            </a:r>
          </a:p>
          <a:p>
            <a:pPr marL="285750" indent="-285750">
              <a:buFont typeface="Arial" panose="020B0604020202020204" pitchFamily="34" charset="0"/>
              <a:buChar char="•"/>
            </a:pPr>
            <a:endParaRPr lang="en-US" sz="1600" dirty="0">
              <a:latin typeface="Candara Light" panose="020E0502030303020204" pitchFamily="34" charset="0"/>
            </a:endParaRPr>
          </a:p>
          <a:p>
            <a:pPr marL="285750" indent="-285750">
              <a:buFont typeface="Arial" panose="020B0604020202020204" pitchFamily="34" charset="0"/>
              <a:buChar char="•"/>
            </a:pPr>
            <a:endParaRPr lang="en-US" sz="1600" dirty="0">
              <a:latin typeface="Candara Light" panose="020E0502030303020204" pitchFamily="34" charset="0"/>
            </a:endParaRPr>
          </a:p>
          <a:p>
            <a:r>
              <a:rPr lang="en-US" sz="1600" dirty="0">
                <a:latin typeface="Candara Light" panose="020E0502030303020204" pitchFamily="34" charset="0"/>
              </a:rPr>
              <a:t>“Peru (1.3 M Km2) has </a:t>
            </a:r>
            <a:r>
              <a:rPr lang="en-US" sz="1600" u="sng" dirty="0">
                <a:latin typeface="Candara Light" panose="020E0502030303020204" pitchFamily="34" charset="0"/>
              </a:rPr>
              <a:t>12 000 glacial lakes</a:t>
            </a:r>
            <a:r>
              <a:rPr lang="en-US" sz="1600" dirty="0">
                <a:latin typeface="Candara Light" panose="020E0502030303020204" pitchFamily="34" charset="0"/>
              </a:rPr>
              <a:t> under its 38 climatic classes (Warren Thornthwaite, SENAMHI, 2020) excluding the great Titicaca lake (8 372 Km2).”</a:t>
            </a:r>
          </a:p>
        </p:txBody>
      </p:sp>
      <p:sp>
        <p:nvSpPr>
          <p:cNvPr id="2" name="Rectángulo 13">
            <a:extLst>
              <a:ext uri="{FF2B5EF4-FFF2-40B4-BE49-F238E27FC236}">
                <a16:creationId xmlns:a16="http://schemas.microsoft.com/office/drawing/2014/main" id="{CC6D9529-51F5-5756-1482-168629946866}"/>
              </a:ext>
            </a:extLst>
          </p:cNvPr>
          <p:cNvSpPr/>
          <p:nvPr/>
        </p:nvSpPr>
        <p:spPr>
          <a:xfrm>
            <a:off x="100726"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8">
            <a:extLst>
              <a:ext uri="{FF2B5EF4-FFF2-40B4-BE49-F238E27FC236}">
                <a16:creationId xmlns:a16="http://schemas.microsoft.com/office/drawing/2014/main" id="{FDF170DD-95B6-7377-3B48-415F74DB1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8806" y="272154"/>
            <a:ext cx="1617508" cy="424800"/>
          </a:xfrm>
          <a:prstGeom prst="rect">
            <a:avLst/>
          </a:prstGeom>
          <a:noFill/>
        </p:spPr>
      </p:pic>
      <p:pic>
        <p:nvPicPr>
          <p:cNvPr id="4" name="Imagen 12">
            <a:extLst>
              <a:ext uri="{FF2B5EF4-FFF2-40B4-BE49-F238E27FC236}">
                <a16:creationId xmlns:a16="http://schemas.microsoft.com/office/drawing/2014/main" id="{0A3AA99B-161A-F27C-6F28-CE0106B5B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006" y="191075"/>
            <a:ext cx="1422790" cy="566299"/>
          </a:xfrm>
          <a:prstGeom prst="rect">
            <a:avLst/>
          </a:prstGeom>
          <a:noFill/>
        </p:spPr>
      </p:pic>
      <p:sp>
        <p:nvSpPr>
          <p:cNvPr id="5" name="CuadroTexto 14">
            <a:extLst>
              <a:ext uri="{FF2B5EF4-FFF2-40B4-BE49-F238E27FC236}">
                <a16:creationId xmlns:a16="http://schemas.microsoft.com/office/drawing/2014/main" id="{4DC75411-5F1E-80AD-A6CC-7BF853366E7C}"/>
              </a:ext>
            </a:extLst>
          </p:cNvPr>
          <p:cNvSpPr txBox="1"/>
          <p:nvPr/>
        </p:nvSpPr>
        <p:spPr>
          <a:xfrm>
            <a:off x="138826"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210770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0281B2-8023-743F-F6CF-4407CCAF2B10}"/>
              </a:ext>
            </a:extLst>
          </p:cNvPr>
          <p:cNvSpPr txBox="1"/>
          <p:nvPr/>
        </p:nvSpPr>
        <p:spPr>
          <a:xfrm>
            <a:off x="4515729" y="1861038"/>
            <a:ext cx="184731" cy="369332"/>
          </a:xfrm>
          <a:prstGeom prst="rect">
            <a:avLst/>
          </a:prstGeom>
          <a:noFill/>
        </p:spPr>
        <p:txBody>
          <a:bodyPr wrap="none" rtlCol="0">
            <a:spAutoFit/>
          </a:bodyPr>
          <a:lstStyle/>
          <a:p>
            <a:endParaRPr lang="es-PE" dirty="0"/>
          </a:p>
        </p:txBody>
      </p:sp>
      <p:sp>
        <p:nvSpPr>
          <p:cNvPr id="4" name="TextBox 3">
            <a:extLst>
              <a:ext uri="{FF2B5EF4-FFF2-40B4-BE49-F238E27FC236}">
                <a16:creationId xmlns:a16="http://schemas.microsoft.com/office/drawing/2014/main" id="{59687C2D-6BEB-081D-5322-0743ABD05DBB}"/>
              </a:ext>
            </a:extLst>
          </p:cNvPr>
          <p:cNvSpPr txBox="1"/>
          <p:nvPr/>
        </p:nvSpPr>
        <p:spPr>
          <a:xfrm>
            <a:off x="5332650" y="1131091"/>
            <a:ext cx="2061783" cy="369332"/>
          </a:xfrm>
          <a:prstGeom prst="rect">
            <a:avLst/>
          </a:prstGeom>
          <a:noFill/>
        </p:spPr>
        <p:txBody>
          <a:bodyPr wrap="none" rtlCol="0">
            <a:spAutoFit/>
          </a:bodyPr>
          <a:lstStyle/>
          <a:p>
            <a:r>
              <a:rPr lang="es-PE" b="1" dirty="0">
                <a:latin typeface="Candara Light" panose="020E0502030303020204" pitchFamily="34" charset="0"/>
              </a:rPr>
              <a:t>----- OBJECTIVES -----</a:t>
            </a:r>
          </a:p>
        </p:txBody>
      </p:sp>
      <p:sp>
        <p:nvSpPr>
          <p:cNvPr id="5" name="TextBox 4">
            <a:extLst>
              <a:ext uri="{FF2B5EF4-FFF2-40B4-BE49-F238E27FC236}">
                <a16:creationId xmlns:a16="http://schemas.microsoft.com/office/drawing/2014/main" id="{490D06C0-7716-1A9C-B198-0766638F8208}"/>
              </a:ext>
            </a:extLst>
          </p:cNvPr>
          <p:cNvSpPr txBox="1"/>
          <p:nvPr/>
        </p:nvSpPr>
        <p:spPr>
          <a:xfrm>
            <a:off x="1149615" y="2022926"/>
            <a:ext cx="9437199" cy="830997"/>
          </a:xfrm>
          <a:prstGeom prst="rect">
            <a:avLst/>
          </a:prstGeom>
          <a:noFill/>
        </p:spPr>
        <p:txBody>
          <a:bodyPr wrap="none" rtlCol="0">
            <a:spAutoFit/>
          </a:bodyPr>
          <a:lstStyle/>
          <a:p>
            <a:r>
              <a:rPr lang="en-US" sz="1600" b="1" dirty="0">
                <a:latin typeface="Candara Light" panose="020E0502030303020204" pitchFamily="34" charset="0"/>
                <a:ea typeface="Calibri Light" panose="020F0302020204030204" pitchFamily="34" charset="0"/>
                <a:cs typeface="Calibri Light" panose="020F0302020204030204" pitchFamily="34" charset="0"/>
              </a:rPr>
              <a:t>Global Persistence index       -&gt;     					     	</a:t>
            </a:r>
            <a:r>
              <a:rPr lang="en-US" sz="1600" dirty="0">
                <a:latin typeface="Candara Light" panose="020E0502030303020204" pitchFamily="34" charset="0"/>
                <a:ea typeface="Calibri Light" panose="020F0302020204030204" pitchFamily="34" charset="0"/>
                <a:cs typeface="Calibri Light" panose="020F0302020204030204" pitchFamily="34" charset="0"/>
              </a:rPr>
              <a:t> 0	         -	              100 %</a:t>
            </a:r>
          </a:p>
          <a:p>
            <a:endParaRPr lang="en-US" sz="1600" b="1" dirty="0">
              <a:latin typeface="Candara Light" panose="020E0502030303020204" pitchFamily="34" charset="0"/>
              <a:ea typeface="Calibri Light" panose="020F0302020204030204" pitchFamily="34" charset="0"/>
              <a:cs typeface="Calibri Light" panose="020F0302020204030204" pitchFamily="34" charset="0"/>
            </a:endParaRPr>
          </a:p>
          <a:p>
            <a:r>
              <a:rPr lang="en-US" sz="1600" b="1" dirty="0">
                <a:latin typeface="Candara Light" panose="020E0502030303020204" pitchFamily="34" charset="0"/>
                <a:ea typeface="Calibri Light" panose="020F0302020204030204" pitchFamily="34" charset="0"/>
                <a:cs typeface="Calibri Light" panose="020F0302020204030204" pitchFamily="34" charset="0"/>
              </a:rPr>
              <a:t>					     </a:t>
            </a:r>
            <a:r>
              <a:rPr lang="en-US" sz="1600" dirty="0" err="1">
                <a:latin typeface="Candara Light" panose="020E0502030303020204" pitchFamily="34" charset="0"/>
                <a:ea typeface="Calibri Light" panose="020F0302020204030204" pitchFamily="34" charset="0"/>
                <a:cs typeface="Calibri Light" panose="020F0302020204030204" pitchFamily="34" charset="0"/>
              </a:rPr>
              <a:t>Ocasional</a:t>
            </a:r>
            <a:r>
              <a:rPr lang="en-US" sz="1600" dirty="0">
                <a:latin typeface="Candara Light" panose="020E0502030303020204" pitchFamily="34" charset="0"/>
                <a:ea typeface="Calibri Light" panose="020F0302020204030204" pitchFamily="34" charset="0"/>
                <a:cs typeface="Calibri Light" panose="020F0302020204030204" pitchFamily="34" charset="0"/>
              </a:rPr>
              <a:t> lakes		- 	Partially </a:t>
            </a:r>
            <a:r>
              <a:rPr lang="en-US" sz="1600" dirty="0" err="1">
                <a:latin typeface="Candara Light" panose="020E0502030303020204" pitchFamily="34" charset="0"/>
                <a:ea typeface="Calibri Light" panose="020F0302020204030204" pitchFamily="34" charset="0"/>
                <a:cs typeface="Calibri Light" panose="020F0302020204030204" pitchFamily="34" charset="0"/>
              </a:rPr>
              <a:t>persistant</a:t>
            </a:r>
            <a:r>
              <a:rPr lang="en-US" sz="1600" dirty="0">
                <a:latin typeface="Candara Light" panose="020E0502030303020204" pitchFamily="34" charset="0"/>
                <a:ea typeface="Calibri Light" panose="020F0302020204030204" pitchFamily="34" charset="0"/>
                <a:cs typeface="Calibri Light" panose="020F0302020204030204" pitchFamily="34" charset="0"/>
              </a:rPr>
              <a:t> lakes	- 	Permanent lakes</a:t>
            </a:r>
          </a:p>
        </p:txBody>
      </p:sp>
      <p:sp>
        <p:nvSpPr>
          <p:cNvPr id="6" name="TextBox 5">
            <a:extLst>
              <a:ext uri="{FF2B5EF4-FFF2-40B4-BE49-F238E27FC236}">
                <a16:creationId xmlns:a16="http://schemas.microsoft.com/office/drawing/2014/main" id="{88AF1BF5-C4E5-AC8A-2C03-6C85CF56B785}"/>
              </a:ext>
            </a:extLst>
          </p:cNvPr>
          <p:cNvSpPr txBox="1"/>
          <p:nvPr/>
        </p:nvSpPr>
        <p:spPr>
          <a:xfrm>
            <a:off x="1149615" y="3168176"/>
            <a:ext cx="10427855" cy="830997"/>
          </a:xfrm>
          <a:prstGeom prst="rect">
            <a:avLst/>
          </a:prstGeom>
          <a:noFill/>
        </p:spPr>
        <p:txBody>
          <a:bodyPr wrap="none" rtlCol="0">
            <a:spAutoFit/>
          </a:bodyPr>
          <a:lstStyle/>
          <a:p>
            <a:r>
              <a:rPr lang="en-US" sz="1600" b="1" dirty="0">
                <a:latin typeface="Candara Light" panose="020E0502030303020204" pitchFamily="34" charset="0"/>
                <a:ea typeface="Calibri Light" panose="020F0302020204030204" pitchFamily="34" charset="0"/>
                <a:cs typeface="Calibri Light" panose="020F0302020204030204" pitchFamily="34" charset="0"/>
              </a:rPr>
              <a:t>Monthly Persistence index   -&gt;				 	  </a:t>
            </a:r>
            <a:r>
              <a:rPr lang="en-US" sz="1600" dirty="0">
                <a:latin typeface="Candara Light" panose="020E0502030303020204" pitchFamily="34" charset="0"/>
                <a:ea typeface="Calibri Light" panose="020F0302020204030204" pitchFamily="34" charset="0"/>
                <a:cs typeface="Calibri Light" panose="020F0302020204030204" pitchFamily="34" charset="0"/>
              </a:rPr>
              <a:t>January	         -	           December</a:t>
            </a:r>
          </a:p>
          <a:p>
            <a:endParaRPr lang="en-US" sz="1600" b="1" dirty="0">
              <a:latin typeface="Candara Light" panose="020E0502030303020204" pitchFamily="34" charset="0"/>
              <a:ea typeface="Calibri Light" panose="020F0302020204030204" pitchFamily="34" charset="0"/>
              <a:cs typeface="Calibri Light" panose="020F0302020204030204" pitchFamily="34" charset="0"/>
            </a:endParaRPr>
          </a:p>
          <a:p>
            <a:r>
              <a:rPr lang="en-US" sz="1600" b="1" dirty="0">
                <a:latin typeface="Candara Light" panose="020E0502030303020204" pitchFamily="34" charset="0"/>
                <a:ea typeface="Calibri Light" panose="020F0302020204030204" pitchFamily="34" charset="0"/>
                <a:cs typeface="Calibri Light" panose="020F0302020204030204" pitchFamily="34" charset="0"/>
              </a:rPr>
              <a:t>					       </a:t>
            </a:r>
            <a:r>
              <a:rPr lang="en-US" sz="1600" dirty="0">
                <a:latin typeface="Candara Light" panose="020E0502030303020204" pitchFamily="34" charset="0"/>
                <a:ea typeface="Calibri Light" panose="020F0302020204030204" pitchFamily="34" charset="0"/>
                <a:cs typeface="Calibri Light" panose="020F0302020204030204" pitchFamily="34" charset="0"/>
              </a:rPr>
              <a:t>Summer lake		- 	       Wet season lake		-	All-year lake (artificial ?)</a:t>
            </a:r>
            <a:r>
              <a:rPr lang="en-US" sz="1600" b="1" dirty="0">
                <a:latin typeface="Candara Light" panose="020E0502030303020204" pitchFamily="34" charset="0"/>
                <a:ea typeface="Calibri Light" panose="020F0302020204030204" pitchFamily="34" charset="0"/>
                <a:cs typeface="Calibri Light" panose="020F0302020204030204" pitchFamily="34" charset="0"/>
              </a:rPr>
              <a:t>	  </a:t>
            </a:r>
          </a:p>
        </p:txBody>
      </p:sp>
      <p:sp>
        <p:nvSpPr>
          <p:cNvPr id="11" name="TextBox 10">
            <a:extLst>
              <a:ext uri="{FF2B5EF4-FFF2-40B4-BE49-F238E27FC236}">
                <a16:creationId xmlns:a16="http://schemas.microsoft.com/office/drawing/2014/main" id="{4015DB2F-A6BF-EA5F-A615-09194EAC43E5}"/>
              </a:ext>
            </a:extLst>
          </p:cNvPr>
          <p:cNvSpPr txBox="1"/>
          <p:nvPr/>
        </p:nvSpPr>
        <p:spPr>
          <a:xfrm>
            <a:off x="1149615" y="4370530"/>
            <a:ext cx="8032968" cy="338554"/>
          </a:xfrm>
          <a:prstGeom prst="rect">
            <a:avLst/>
          </a:prstGeom>
          <a:noFill/>
        </p:spPr>
        <p:txBody>
          <a:bodyPr wrap="none" rtlCol="0">
            <a:spAutoFit/>
          </a:bodyPr>
          <a:lstStyle/>
          <a:p>
            <a:r>
              <a:rPr lang="en-US" sz="1600" b="1" dirty="0" err="1">
                <a:latin typeface="Candara Light" panose="020E0502030303020204" pitchFamily="34" charset="0"/>
                <a:ea typeface="Calibri Light" panose="020F0302020204030204" pitchFamily="34" charset="0"/>
                <a:cs typeface="Calibri Light" panose="020F0302020204030204" pitchFamily="34" charset="0"/>
              </a:rPr>
              <a:t>Colective</a:t>
            </a:r>
            <a:r>
              <a:rPr lang="en-US" sz="1600" b="1" dirty="0">
                <a:latin typeface="Candara Light" panose="020E0502030303020204" pitchFamily="34" charset="0"/>
                <a:ea typeface="Calibri Light" panose="020F0302020204030204" pitchFamily="34" charset="0"/>
                <a:cs typeface="Calibri Light" panose="020F0302020204030204" pitchFamily="34" charset="0"/>
              </a:rPr>
              <a:t> Persistence index -&gt;				 </a:t>
            </a:r>
            <a:r>
              <a:rPr lang="en-US" sz="1600" u="sng" dirty="0">
                <a:latin typeface="Candara Light" panose="020E0502030303020204" pitchFamily="34" charset="0"/>
                <a:ea typeface="Calibri Light" panose="020F0302020204030204" pitchFamily="34" charset="0"/>
                <a:cs typeface="Calibri Light" panose="020F0302020204030204" pitchFamily="34" charset="0"/>
              </a:rPr>
              <a:t>Mountain range </a:t>
            </a:r>
            <a:r>
              <a:rPr lang="en-US" sz="1600" dirty="0">
                <a:latin typeface="Candara Light" panose="020E0502030303020204" pitchFamily="34" charset="0"/>
                <a:ea typeface="Calibri Light" panose="020F0302020204030204" pitchFamily="34" charset="0"/>
                <a:cs typeface="Calibri Light" panose="020F0302020204030204" pitchFamily="34" charset="0"/>
              </a:rPr>
              <a:t>dry and wet lakes regime</a:t>
            </a:r>
            <a:r>
              <a:rPr lang="en-US" sz="1600" b="1" dirty="0">
                <a:latin typeface="Candara Light" panose="020E0502030303020204" pitchFamily="34" charset="0"/>
                <a:ea typeface="Calibri Light" panose="020F0302020204030204" pitchFamily="34" charset="0"/>
                <a:cs typeface="Calibri Light" panose="020F0302020204030204" pitchFamily="34" charset="0"/>
              </a:rPr>
              <a:t>	</a:t>
            </a:r>
          </a:p>
        </p:txBody>
      </p:sp>
      <p:sp>
        <p:nvSpPr>
          <p:cNvPr id="12" name="TextBox 11">
            <a:extLst>
              <a:ext uri="{FF2B5EF4-FFF2-40B4-BE49-F238E27FC236}">
                <a16:creationId xmlns:a16="http://schemas.microsoft.com/office/drawing/2014/main" id="{D3968AE2-84B1-5475-C814-22AE76F0684E}"/>
              </a:ext>
            </a:extLst>
          </p:cNvPr>
          <p:cNvSpPr txBox="1"/>
          <p:nvPr/>
        </p:nvSpPr>
        <p:spPr>
          <a:xfrm>
            <a:off x="1149615" y="5397826"/>
            <a:ext cx="2876108" cy="584775"/>
          </a:xfrm>
          <a:prstGeom prst="rect">
            <a:avLst/>
          </a:prstGeom>
          <a:noFill/>
        </p:spPr>
        <p:txBody>
          <a:bodyPr wrap="none" rtlCol="0">
            <a:spAutoFit/>
          </a:bodyPr>
          <a:lstStyle/>
          <a:p>
            <a:r>
              <a:rPr lang="en-US" sz="1600" b="1" dirty="0">
                <a:latin typeface="Candara Light" panose="020E0502030303020204" pitchFamily="34" charset="0"/>
                <a:ea typeface="Calibri Light" panose="020F0302020204030204" pitchFamily="34" charset="0"/>
                <a:cs typeface="Calibri Light" panose="020F0302020204030204" pitchFamily="34" charset="0"/>
              </a:rPr>
              <a:t>Climatic and short term</a:t>
            </a:r>
          </a:p>
          <a:p>
            <a:r>
              <a:rPr lang="en-US" sz="1600" b="1" dirty="0">
                <a:latin typeface="Candara Light" panose="020E0502030303020204" pitchFamily="34" charset="0"/>
                <a:ea typeface="Calibri Light" panose="020F0302020204030204" pitchFamily="34" charset="0"/>
                <a:cs typeface="Calibri Light" panose="020F0302020204030204" pitchFamily="34" charset="0"/>
              </a:rPr>
              <a:t>extreme meteorologic events -&gt;</a:t>
            </a:r>
          </a:p>
        </p:txBody>
      </p:sp>
      <p:cxnSp>
        <p:nvCxnSpPr>
          <p:cNvPr id="14" name="Straight Connector 13">
            <a:extLst>
              <a:ext uri="{FF2B5EF4-FFF2-40B4-BE49-F238E27FC236}">
                <a16:creationId xmlns:a16="http://schemas.microsoft.com/office/drawing/2014/main" id="{550B75FD-8671-0CED-658E-7AD25E619D35}"/>
              </a:ext>
            </a:extLst>
          </p:cNvPr>
          <p:cNvCxnSpPr/>
          <p:nvPr/>
        </p:nvCxnSpPr>
        <p:spPr>
          <a:xfrm>
            <a:off x="0" y="1899593"/>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AA0BEEF-39F7-0C6B-4651-F342CE09E7C8}"/>
              </a:ext>
            </a:extLst>
          </p:cNvPr>
          <p:cNvCxnSpPr/>
          <p:nvPr/>
        </p:nvCxnSpPr>
        <p:spPr>
          <a:xfrm>
            <a:off x="5764" y="2959249"/>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15ACDD0-2E15-C8E3-7181-070E399E7CC0}"/>
              </a:ext>
            </a:extLst>
          </p:cNvPr>
          <p:cNvCxnSpPr/>
          <p:nvPr/>
        </p:nvCxnSpPr>
        <p:spPr>
          <a:xfrm>
            <a:off x="0" y="4090343"/>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6C60C94-2813-1E79-D1BE-0F7819F620E8}"/>
              </a:ext>
            </a:extLst>
          </p:cNvPr>
          <p:cNvCxnSpPr/>
          <p:nvPr/>
        </p:nvCxnSpPr>
        <p:spPr>
          <a:xfrm>
            <a:off x="0" y="5138093"/>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40C245F-9CE1-F681-4BB7-0B4CBA015959}"/>
              </a:ext>
            </a:extLst>
          </p:cNvPr>
          <p:cNvSpPr txBox="1"/>
          <p:nvPr/>
        </p:nvSpPr>
        <p:spPr>
          <a:xfrm>
            <a:off x="4382379" y="5459479"/>
            <a:ext cx="6864380" cy="338554"/>
          </a:xfrm>
          <a:prstGeom prst="rect">
            <a:avLst/>
          </a:prstGeom>
          <a:noFill/>
        </p:spPr>
        <p:txBody>
          <a:bodyPr wrap="none" rtlCol="0">
            <a:spAutoFit/>
          </a:bodyPr>
          <a:lstStyle/>
          <a:p>
            <a:r>
              <a:rPr lang="en-US" sz="1600" dirty="0">
                <a:latin typeface="Candara Light" panose="020E0502030303020204" pitchFamily="34" charset="0"/>
                <a:ea typeface="Calibri Light" panose="020F0302020204030204" pitchFamily="34" charset="0"/>
                <a:cs typeface="Calibri Light" panose="020F0302020204030204" pitchFamily="34" charset="0"/>
              </a:rPr>
              <a:t>EL NIÑO SOUTHERN OSCILATION (ENSO)				EL NIÑO COSTERO</a:t>
            </a:r>
            <a:endParaRPr lang="en-US" sz="1600" b="1" dirty="0">
              <a:latin typeface="Candara Light" panose="020E0502030303020204" pitchFamily="34" charset="0"/>
              <a:ea typeface="Calibri Light" panose="020F0302020204030204" pitchFamily="34" charset="0"/>
              <a:cs typeface="Calibri Light" panose="020F0302020204030204" pitchFamily="34" charset="0"/>
            </a:endParaRPr>
          </a:p>
        </p:txBody>
      </p:sp>
      <p:sp>
        <p:nvSpPr>
          <p:cNvPr id="7" name="Rectángulo 13">
            <a:extLst>
              <a:ext uri="{FF2B5EF4-FFF2-40B4-BE49-F238E27FC236}">
                <a16:creationId xmlns:a16="http://schemas.microsoft.com/office/drawing/2014/main" id="{B3AECD18-A519-FA3F-A3EC-1BE967DF0E37}"/>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Imagen 8">
            <a:extLst>
              <a:ext uri="{FF2B5EF4-FFF2-40B4-BE49-F238E27FC236}">
                <a16:creationId xmlns:a16="http://schemas.microsoft.com/office/drawing/2014/main" id="{83170B80-BEF3-DAC9-3CAD-4F40C2A29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19" name="Imagen 12">
            <a:extLst>
              <a:ext uri="{FF2B5EF4-FFF2-40B4-BE49-F238E27FC236}">
                <a16:creationId xmlns:a16="http://schemas.microsoft.com/office/drawing/2014/main" id="{597E1E7A-AE46-1FEF-9BA1-8D9B2BFB5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20" name="CuadroTexto 14">
            <a:extLst>
              <a:ext uri="{FF2B5EF4-FFF2-40B4-BE49-F238E27FC236}">
                <a16:creationId xmlns:a16="http://schemas.microsoft.com/office/drawing/2014/main" id="{5B81EDBB-ECAA-17F5-36AD-8A2C66802F67}"/>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65007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11B449-6E8C-7B48-72D6-C211CA10CF02}"/>
              </a:ext>
            </a:extLst>
          </p:cNvPr>
          <p:cNvPicPr>
            <a:picLocks noChangeAspect="1"/>
          </p:cNvPicPr>
          <p:nvPr/>
        </p:nvPicPr>
        <p:blipFill>
          <a:blip r:embed="rId2"/>
          <a:stretch>
            <a:fillRect/>
          </a:stretch>
        </p:blipFill>
        <p:spPr>
          <a:xfrm>
            <a:off x="159422" y="815927"/>
            <a:ext cx="3680618" cy="5294924"/>
          </a:xfrm>
          <a:prstGeom prst="rect">
            <a:avLst/>
          </a:prstGeom>
          <a:ln>
            <a:solidFill>
              <a:schemeClr val="tx1"/>
            </a:solidFill>
          </a:ln>
        </p:spPr>
      </p:pic>
      <p:sp>
        <p:nvSpPr>
          <p:cNvPr id="12" name="CuadroTexto 25">
            <a:extLst>
              <a:ext uri="{FF2B5EF4-FFF2-40B4-BE49-F238E27FC236}">
                <a16:creationId xmlns:a16="http://schemas.microsoft.com/office/drawing/2014/main" id="{209CB68A-2063-4A7C-797A-560B84076042}"/>
              </a:ext>
            </a:extLst>
          </p:cNvPr>
          <p:cNvSpPr txBox="1"/>
          <p:nvPr/>
        </p:nvSpPr>
        <p:spPr>
          <a:xfrm>
            <a:off x="3840040" y="824888"/>
            <a:ext cx="5748460" cy="369332"/>
          </a:xfrm>
          <a:prstGeom prst="rect">
            <a:avLst/>
          </a:prstGeom>
          <a:noFill/>
        </p:spPr>
        <p:txBody>
          <a:bodyPr wrap="square" rtlCol="0">
            <a:spAutoFit/>
          </a:bodyPr>
          <a:lstStyle/>
          <a:p>
            <a:pPr algn="ctr"/>
            <a:r>
              <a:rPr lang="en-US" b="1" dirty="0">
                <a:latin typeface="Candara Light" panose="020E0502030303020204" pitchFamily="34" charset="0"/>
              </a:rPr>
              <a:t>----- STUDY AREAS (20 glacier mountain-ranges) -----</a:t>
            </a:r>
          </a:p>
        </p:txBody>
      </p:sp>
      <p:sp>
        <p:nvSpPr>
          <p:cNvPr id="23" name="Rectangle 22">
            <a:extLst>
              <a:ext uri="{FF2B5EF4-FFF2-40B4-BE49-F238E27FC236}">
                <a16:creationId xmlns:a16="http://schemas.microsoft.com/office/drawing/2014/main" id="{242C207A-4E58-832B-0018-C4C214EC9340}"/>
              </a:ext>
            </a:extLst>
          </p:cNvPr>
          <p:cNvSpPr>
            <a:spLocks noChangeAspect="1"/>
          </p:cNvSpPr>
          <p:nvPr/>
        </p:nvSpPr>
        <p:spPr>
          <a:xfrm>
            <a:off x="2182383" y="5022220"/>
            <a:ext cx="854767" cy="432398"/>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cxnSp>
        <p:nvCxnSpPr>
          <p:cNvPr id="25" name="Straight Connector 24">
            <a:extLst>
              <a:ext uri="{FF2B5EF4-FFF2-40B4-BE49-F238E27FC236}">
                <a16:creationId xmlns:a16="http://schemas.microsoft.com/office/drawing/2014/main" id="{30FB4B85-6A7E-94DD-345D-0A49E8C44305}"/>
              </a:ext>
            </a:extLst>
          </p:cNvPr>
          <p:cNvCxnSpPr>
            <a:cxnSpLocks/>
          </p:cNvCxnSpPr>
          <p:nvPr/>
        </p:nvCxnSpPr>
        <p:spPr>
          <a:xfrm flipV="1">
            <a:off x="2182383" y="2796151"/>
            <a:ext cx="2374884" cy="2226068"/>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F9616C7-8252-A2F2-EBC1-6C730AC4A362}"/>
              </a:ext>
            </a:extLst>
          </p:cNvPr>
          <p:cNvCxnSpPr>
            <a:cxnSpLocks/>
          </p:cNvCxnSpPr>
          <p:nvPr/>
        </p:nvCxnSpPr>
        <p:spPr>
          <a:xfrm>
            <a:off x="2182383" y="5454618"/>
            <a:ext cx="2374884" cy="651752"/>
          </a:xfrm>
          <a:prstGeom prst="line">
            <a:avLst/>
          </a:prstGeom>
          <a:ln w="19050"/>
        </p:spPr>
        <p:style>
          <a:lnRef idx="1">
            <a:schemeClr val="dk1"/>
          </a:lnRef>
          <a:fillRef idx="0">
            <a:schemeClr val="dk1"/>
          </a:fillRef>
          <a:effectRef idx="0">
            <a:schemeClr val="dk1"/>
          </a:effectRef>
          <a:fontRef idx="minor">
            <a:schemeClr val="tx1"/>
          </a:fontRef>
        </p:style>
      </p:cxnSp>
      <p:sp>
        <p:nvSpPr>
          <p:cNvPr id="3" name="Rectángulo 13">
            <a:extLst>
              <a:ext uri="{FF2B5EF4-FFF2-40B4-BE49-F238E27FC236}">
                <a16:creationId xmlns:a16="http://schemas.microsoft.com/office/drawing/2014/main" id="{B2B9237A-49F0-6B25-E4BF-91701D188170}"/>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8">
            <a:extLst>
              <a:ext uri="{FF2B5EF4-FFF2-40B4-BE49-F238E27FC236}">
                <a16:creationId xmlns:a16="http://schemas.microsoft.com/office/drawing/2014/main" id="{0106143F-59E9-3A93-315E-1679ADC0E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5" name="Imagen 12">
            <a:extLst>
              <a:ext uri="{FF2B5EF4-FFF2-40B4-BE49-F238E27FC236}">
                <a16:creationId xmlns:a16="http://schemas.microsoft.com/office/drawing/2014/main" id="{1C8B141C-D257-E26B-DE59-345E29E7B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7" name="CuadroTexto 14">
            <a:extLst>
              <a:ext uri="{FF2B5EF4-FFF2-40B4-BE49-F238E27FC236}">
                <a16:creationId xmlns:a16="http://schemas.microsoft.com/office/drawing/2014/main" id="{850ED8A1-767D-68F6-E74F-BEC8D9332758}"/>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pic>
        <p:nvPicPr>
          <p:cNvPr id="19" name="Picture 18">
            <a:extLst>
              <a:ext uri="{FF2B5EF4-FFF2-40B4-BE49-F238E27FC236}">
                <a16:creationId xmlns:a16="http://schemas.microsoft.com/office/drawing/2014/main" id="{4EFC3CC8-4031-EADB-732C-6D99C1B681F9}"/>
              </a:ext>
            </a:extLst>
          </p:cNvPr>
          <p:cNvPicPr>
            <a:picLocks noChangeAspect="1"/>
          </p:cNvPicPr>
          <p:nvPr/>
        </p:nvPicPr>
        <p:blipFill>
          <a:blip r:embed="rId5"/>
          <a:stretch>
            <a:fillRect/>
          </a:stretch>
        </p:blipFill>
        <p:spPr>
          <a:xfrm>
            <a:off x="4557267" y="2796151"/>
            <a:ext cx="6743700" cy="3314700"/>
          </a:xfrm>
          <a:prstGeom prst="rect">
            <a:avLst/>
          </a:prstGeom>
          <a:ln>
            <a:solidFill>
              <a:schemeClr val="tx1"/>
            </a:solidFill>
          </a:ln>
        </p:spPr>
      </p:pic>
      <p:pic>
        <p:nvPicPr>
          <p:cNvPr id="30" name="Picture 29">
            <a:extLst>
              <a:ext uri="{FF2B5EF4-FFF2-40B4-BE49-F238E27FC236}">
                <a16:creationId xmlns:a16="http://schemas.microsoft.com/office/drawing/2014/main" id="{B4A2F2B5-9BF4-ED0A-2B0E-3E771DDEAA4C}"/>
              </a:ext>
            </a:extLst>
          </p:cNvPr>
          <p:cNvPicPr>
            <a:picLocks noChangeAspect="1"/>
          </p:cNvPicPr>
          <p:nvPr/>
        </p:nvPicPr>
        <p:blipFill>
          <a:blip r:embed="rId6"/>
          <a:stretch>
            <a:fillRect/>
          </a:stretch>
        </p:blipFill>
        <p:spPr>
          <a:xfrm>
            <a:off x="6716055" y="1208182"/>
            <a:ext cx="2426125" cy="1460274"/>
          </a:xfrm>
          <a:prstGeom prst="rect">
            <a:avLst/>
          </a:prstGeom>
        </p:spPr>
      </p:pic>
      <p:pic>
        <p:nvPicPr>
          <p:cNvPr id="31" name="Picture 30">
            <a:extLst>
              <a:ext uri="{FF2B5EF4-FFF2-40B4-BE49-F238E27FC236}">
                <a16:creationId xmlns:a16="http://schemas.microsoft.com/office/drawing/2014/main" id="{E000A8E0-1B20-893C-273E-7AD88CF5E8D2}"/>
              </a:ext>
            </a:extLst>
          </p:cNvPr>
          <p:cNvPicPr>
            <a:picLocks noChangeAspect="1"/>
          </p:cNvPicPr>
          <p:nvPr/>
        </p:nvPicPr>
        <p:blipFill>
          <a:blip r:embed="rId7"/>
          <a:stretch>
            <a:fillRect/>
          </a:stretch>
        </p:blipFill>
        <p:spPr>
          <a:xfrm>
            <a:off x="9392744" y="1203180"/>
            <a:ext cx="2274027" cy="1338001"/>
          </a:xfrm>
          <a:prstGeom prst="rect">
            <a:avLst/>
          </a:prstGeom>
        </p:spPr>
      </p:pic>
      <p:pic>
        <p:nvPicPr>
          <p:cNvPr id="34" name="Picture 33">
            <a:extLst>
              <a:ext uri="{FF2B5EF4-FFF2-40B4-BE49-F238E27FC236}">
                <a16:creationId xmlns:a16="http://schemas.microsoft.com/office/drawing/2014/main" id="{8E2CF1C5-9BDF-98B1-0A44-4CE704450138}"/>
              </a:ext>
            </a:extLst>
          </p:cNvPr>
          <p:cNvPicPr>
            <a:picLocks noChangeAspect="1"/>
          </p:cNvPicPr>
          <p:nvPr/>
        </p:nvPicPr>
        <p:blipFill>
          <a:blip r:embed="rId8"/>
          <a:stretch>
            <a:fillRect/>
          </a:stretch>
        </p:blipFill>
        <p:spPr>
          <a:xfrm>
            <a:off x="4090605" y="1208353"/>
            <a:ext cx="2374885" cy="1467690"/>
          </a:xfrm>
          <a:prstGeom prst="rect">
            <a:avLst/>
          </a:prstGeom>
        </p:spPr>
      </p:pic>
    </p:spTree>
    <p:extLst>
      <p:ext uri="{BB962C8B-B14F-4D97-AF65-F5344CB8AC3E}">
        <p14:creationId xmlns:p14="http://schemas.microsoft.com/office/powerpoint/2010/main" val="26463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Qué ventajas tiene Google Colab sobre Jupyter? - Quora">
            <a:extLst>
              <a:ext uri="{FF2B5EF4-FFF2-40B4-BE49-F238E27FC236}">
                <a16:creationId xmlns:a16="http://schemas.microsoft.com/office/drawing/2014/main" id="{780C6CD5-301E-9749-4139-FF7A50DDB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958" y="1478588"/>
            <a:ext cx="1014159" cy="539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8B884C8-0475-C5D9-01EA-49639C4B9749}"/>
              </a:ext>
            </a:extLst>
          </p:cNvPr>
          <p:cNvPicPr>
            <a:picLocks noChangeAspect="1"/>
          </p:cNvPicPr>
          <p:nvPr/>
        </p:nvPicPr>
        <p:blipFill>
          <a:blip r:embed="rId3"/>
          <a:stretch>
            <a:fillRect/>
          </a:stretch>
        </p:blipFill>
        <p:spPr>
          <a:xfrm>
            <a:off x="6460493" y="1367814"/>
            <a:ext cx="2800350" cy="2228850"/>
          </a:xfrm>
          <a:prstGeom prst="rect">
            <a:avLst/>
          </a:prstGeom>
        </p:spPr>
      </p:pic>
      <p:sp>
        <p:nvSpPr>
          <p:cNvPr id="6" name="CuadroTexto 25">
            <a:extLst>
              <a:ext uri="{FF2B5EF4-FFF2-40B4-BE49-F238E27FC236}">
                <a16:creationId xmlns:a16="http://schemas.microsoft.com/office/drawing/2014/main" id="{15703813-CD84-EF5F-09EA-BCE809D06B2B}"/>
              </a:ext>
            </a:extLst>
          </p:cNvPr>
          <p:cNvSpPr txBox="1"/>
          <p:nvPr/>
        </p:nvSpPr>
        <p:spPr>
          <a:xfrm>
            <a:off x="1131279" y="849018"/>
            <a:ext cx="3402527" cy="923330"/>
          </a:xfrm>
          <a:prstGeom prst="rect">
            <a:avLst/>
          </a:prstGeom>
          <a:noFill/>
        </p:spPr>
        <p:txBody>
          <a:bodyPr wrap="square" rtlCol="0">
            <a:spAutoFit/>
          </a:bodyPr>
          <a:lstStyle/>
          <a:p>
            <a:pPr algn="ctr"/>
            <a:r>
              <a:rPr lang="en-US" b="1" dirty="0">
                <a:latin typeface="Candara Light" panose="020E0502030303020204" pitchFamily="34" charset="0"/>
              </a:rPr>
              <a:t>----- GENERAL METHODOLOGY -----</a:t>
            </a:r>
          </a:p>
          <a:p>
            <a:pPr algn="ctr"/>
            <a:endParaRPr lang="en-US" b="1" dirty="0">
              <a:latin typeface="Candara Light" panose="020E0502030303020204" pitchFamily="34" charset="0"/>
            </a:endParaRPr>
          </a:p>
          <a:p>
            <a:pPr algn="ctr"/>
            <a:endParaRPr lang="en-US" b="1" dirty="0">
              <a:latin typeface="Candara Light" panose="020E0502030303020204" pitchFamily="34" charset="0"/>
            </a:endParaRPr>
          </a:p>
        </p:txBody>
      </p:sp>
      <p:pic>
        <p:nvPicPr>
          <p:cNvPr id="11" name="Picture 10">
            <a:extLst>
              <a:ext uri="{FF2B5EF4-FFF2-40B4-BE49-F238E27FC236}">
                <a16:creationId xmlns:a16="http://schemas.microsoft.com/office/drawing/2014/main" id="{30FDD77A-4A8A-9C51-01F9-94E399A9FCB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6918225" y="3870509"/>
            <a:ext cx="1939308" cy="1775379"/>
          </a:xfrm>
          <a:prstGeom prst="rect">
            <a:avLst/>
          </a:prstGeom>
        </p:spPr>
      </p:pic>
      <p:cxnSp>
        <p:nvCxnSpPr>
          <p:cNvPr id="13" name="Straight Connector 12">
            <a:extLst>
              <a:ext uri="{FF2B5EF4-FFF2-40B4-BE49-F238E27FC236}">
                <a16:creationId xmlns:a16="http://schemas.microsoft.com/office/drawing/2014/main" id="{1F0202DF-A087-4FE5-0406-25F2DDA64B09}"/>
              </a:ext>
            </a:extLst>
          </p:cNvPr>
          <p:cNvCxnSpPr>
            <a:cxnSpLocks/>
          </p:cNvCxnSpPr>
          <p:nvPr/>
        </p:nvCxnSpPr>
        <p:spPr>
          <a:xfrm flipV="1">
            <a:off x="6096000" y="815926"/>
            <a:ext cx="0" cy="5303887"/>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24638F8-74D4-2E6D-C37C-12AF862261EB}"/>
              </a:ext>
            </a:extLst>
          </p:cNvPr>
          <p:cNvSpPr txBox="1"/>
          <p:nvPr/>
        </p:nvSpPr>
        <p:spPr>
          <a:xfrm>
            <a:off x="6227768" y="917293"/>
            <a:ext cx="2584362" cy="369332"/>
          </a:xfrm>
          <a:prstGeom prst="rect">
            <a:avLst/>
          </a:prstGeom>
          <a:noFill/>
        </p:spPr>
        <p:txBody>
          <a:bodyPr wrap="none" rtlCol="0">
            <a:spAutoFit/>
          </a:bodyPr>
          <a:lstStyle/>
          <a:p>
            <a:r>
              <a:rPr lang="es-PE" dirty="0" err="1">
                <a:latin typeface="Candara Light" panose="020E0502030303020204" pitchFamily="34" charset="0"/>
              </a:rPr>
              <a:t>Operating</a:t>
            </a:r>
            <a:r>
              <a:rPr lang="es-PE" dirty="0">
                <a:latin typeface="Candara Light" panose="020E0502030303020204" pitchFamily="34" charset="0"/>
              </a:rPr>
              <a:t> </a:t>
            </a:r>
            <a:r>
              <a:rPr lang="es-PE" dirty="0" err="1">
                <a:latin typeface="Candara Light" panose="020E0502030303020204" pitchFamily="34" charset="0"/>
              </a:rPr>
              <a:t>mode</a:t>
            </a:r>
            <a:r>
              <a:rPr lang="es-PE" dirty="0">
                <a:latin typeface="Candara Light" panose="020E0502030303020204" pitchFamily="34" charset="0"/>
              </a:rPr>
              <a:t> </a:t>
            </a:r>
            <a:r>
              <a:rPr lang="es-PE" dirty="0" err="1">
                <a:latin typeface="Candara Light" panose="020E0502030303020204" pitchFamily="34" charset="0"/>
              </a:rPr>
              <a:t>conflict</a:t>
            </a:r>
            <a:r>
              <a:rPr lang="es-PE" dirty="0">
                <a:latin typeface="Candara Light" panose="020E0502030303020204" pitchFamily="34" charset="0"/>
              </a:rPr>
              <a:t>:</a:t>
            </a:r>
          </a:p>
        </p:txBody>
      </p:sp>
      <p:pic>
        <p:nvPicPr>
          <p:cNvPr id="17" name="Picture 16">
            <a:extLst>
              <a:ext uri="{FF2B5EF4-FFF2-40B4-BE49-F238E27FC236}">
                <a16:creationId xmlns:a16="http://schemas.microsoft.com/office/drawing/2014/main" id="{6CD5BCB3-B108-6D07-14EC-CF360854BE7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9407010" y="3866980"/>
            <a:ext cx="1939306" cy="1778470"/>
          </a:xfrm>
          <a:prstGeom prst="rect">
            <a:avLst/>
          </a:prstGeom>
        </p:spPr>
      </p:pic>
      <p:sp>
        <p:nvSpPr>
          <p:cNvPr id="18" name="TextBox 17">
            <a:extLst>
              <a:ext uri="{FF2B5EF4-FFF2-40B4-BE49-F238E27FC236}">
                <a16:creationId xmlns:a16="http://schemas.microsoft.com/office/drawing/2014/main" id="{CBDACDF1-10EE-ABD8-4280-3DE2841FA09B}"/>
              </a:ext>
            </a:extLst>
          </p:cNvPr>
          <p:cNvSpPr txBox="1"/>
          <p:nvPr/>
        </p:nvSpPr>
        <p:spPr>
          <a:xfrm>
            <a:off x="9486079" y="1526946"/>
            <a:ext cx="1964620" cy="1600438"/>
          </a:xfrm>
          <a:prstGeom prst="rect">
            <a:avLst/>
          </a:prstGeom>
          <a:noFill/>
        </p:spPr>
        <p:txBody>
          <a:bodyPr wrap="square" rtlCol="0">
            <a:spAutoFit/>
          </a:bodyPr>
          <a:lstStyle/>
          <a:p>
            <a:pPr marL="285750" indent="-285750">
              <a:buFont typeface="Arial" panose="020B0604020202020204" pitchFamily="34" charset="0"/>
              <a:buChar char="•"/>
            </a:pPr>
            <a:r>
              <a:rPr lang="es-PE" sz="1400" dirty="0">
                <a:latin typeface="Candara Light" panose="020E0502030303020204" pitchFamily="34" charset="0"/>
              </a:rPr>
              <a:t> Softwares can </a:t>
            </a:r>
            <a:r>
              <a:rPr lang="es-PE" sz="1400" dirty="0" err="1">
                <a:latin typeface="Candara Light" panose="020E0502030303020204" pitchFamily="34" charset="0"/>
              </a:rPr>
              <a:t>ponderate</a:t>
            </a:r>
            <a:r>
              <a:rPr lang="es-PE" sz="1400" dirty="0">
                <a:latin typeface="Candara Light" panose="020E0502030303020204" pitchFamily="34" charset="0"/>
              </a:rPr>
              <a:t> </a:t>
            </a:r>
            <a:r>
              <a:rPr lang="es-PE" sz="1400" dirty="0" err="1">
                <a:latin typeface="Candara Light" panose="020E0502030303020204" pitchFamily="34" charset="0"/>
              </a:rPr>
              <a:t>the</a:t>
            </a:r>
            <a:r>
              <a:rPr lang="es-PE" sz="1400" dirty="0">
                <a:latin typeface="Candara Light" panose="020E0502030303020204" pitchFamily="34" charset="0"/>
              </a:rPr>
              <a:t> </a:t>
            </a:r>
            <a:r>
              <a:rPr lang="es-PE" sz="1400" dirty="0" err="1">
                <a:latin typeface="Candara Light" panose="020E0502030303020204" pitchFamily="34" charset="0"/>
              </a:rPr>
              <a:t>pixels</a:t>
            </a:r>
            <a:r>
              <a:rPr lang="es-PE" sz="1400" dirty="0">
                <a:latin typeface="Candara Light" panose="020E0502030303020204" pitchFamily="34" charset="0"/>
              </a:rPr>
              <a:t> </a:t>
            </a:r>
            <a:r>
              <a:rPr lang="es-PE" sz="1400" dirty="0" err="1">
                <a:latin typeface="Candara Light" panose="020E0502030303020204" pitchFamily="34" charset="0"/>
              </a:rPr>
              <a:t>inside</a:t>
            </a:r>
            <a:r>
              <a:rPr lang="es-PE" sz="1400" dirty="0">
                <a:latin typeface="Candara Light" panose="020E0502030303020204" pitchFamily="34" charset="0"/>
              </a:rPr>
              <a:t> </a:t>
            </a:r>
            <a:r>
              <a:rPr lang="es-PE" sz="1400" dirty="0" err="1">
                <a:latin typeface="Candara Light" panose="020E0502030303020204" pitchFamily="34" charset="0"/>
              </a:rPr>
              <a:t>the</a:t>
            </a:r>
            <a:r>
              <a:rPr lang="es-PE" sz="1400" dirty="0">
                <a:latin typeface="Candara Light" panose="020E0502030303020204" pitchFamily="34" charset="0"/>
              </a:rPr>
              <a:t> </a:t>
            </a:r>
            <a:r>
              <a:rPr lang="es-PE" sz="1400" dirty="0" err="1">
                <a:latin typeface="Candara Light" panose="020E0502030303020204" pitchFamily="34" charset="0"/>
              </a:rPr>
              <a:t>polygon</a:t>
            </a:r>
            <a:r>
              <a:rPr lang="es-PE" sz="1400" dirty="0">
                <a:latin typeface="Candara Light" panose="020E0502030303020204" pitchFamily="34" charset="0"/>
              </a:rPr>
              <a:t> </a:t>
            </a:r>
            <a:r>
              <a:rPr lang="es-PE" sz="1400" dirty="0" err="1">
                <a:latin typeface="Candara Light" panose="020E0502030303020204" pitchFamily="34" charset="0"/>
              </a:rPr>
              <a:t>or</a:t>
            </a:r>
            <a:r>
              <a:rPr lang="es-PE" sz="1400" dirty="0">
                <a:latin typeface="Candara Light" panose="020E0502030303020204" pitchFamily="34" charset="0"/>
              </a:rPr>
              <a:t> </a:t>
            </a:r>
            <a:r>
              <a:rPr lang="es-PE" sz="1400" dirty="0" err="1">
                <a:latin typeface="Candara Light" panose="020E0502030303020204" pitchFamily="34" charset="0"/>
              </a:rPr>
              <a:t>they</a:t>
            </a:r>
            <a:r>
              <a:rPr lang="es-PE" sz="1400" dirty="0">
                <a:latin typeface="Candara Light" panose="020E0502030303020204" pitchFamily="34" charset="0"/>
              </a:rPr>
              <a:t> can ignore </a:t>
            </a:r>
            <a:r>
              <a:rPr lang="es-PE" sz="1400" dirty="0" err="1">
                <a:latin typeface="Candara Light" panose="020E0502030303020204" pitchFamily="34" charset="0"/>
              </a:rPr>
              <a:t>pixels</a:t>
            </a:r>
            <a:r>
              <a:rPr lang="es-PE" sz="1400" dirty="0">
                <a:latin typeface="Candara Light" panose="020E0502030303020204" pitchFamily="34" charset="0"/>
              </a:rPr>
              <a:t> </a:t>
            </a:r>
            <a:r>
              <a:rPr lang="es-PE" sz="1400" dirty="0" err="1">
                <a:latin typeface="Candara Light" panose="020E0502030303020204" pitchFamily="34" charset="0"/>
              </a:rPr>
              <a:t>partially</a:t>
            </a:r>
            <a:r>
              <a:rPr lang="es-PE" sz="1400" dirty="0">
                <a:latin typeface="Candara Light" panose="020E0502030303020204" pitchFamily="34" charset="0"/>
              </a:rPr>
              <a:t> </a:t>
            </a:r>
            <a:r>
              <a:rPr lang="es-PE" sz="1400" dirty="0" err="1">
                <a:latin typeface="Candara Light" panose="020E0502030303020204" pitchFamily="34" charset="0"/>
              </a:rPr>
              <a:t>inside</a:t>
            </a:r>
            <a:r>
              <a:rPr lang="es-PE" sz="1400" dirty="0">
                <a:latin typeface="Candara Light" panose="020E0502030303020204" pitchFamily="34" charset="0"/>
              </a:rPr>
              <a:t> </a:t>
            </a:r>
            <a:r>
              <a:rPr lang="es-PE" sz="1400" dirty="0" err="1">
                <a:latin typeface="Candara Light" panose="020E0502030303020204" pitchFamily="34" charset="0"/>
              </a:rPr>
              <a:t>the</a:t>
            </a:r>
            <a:r>
              <a:rPr lang="es-PE" sz="1400" dirty="0">
                <a:latin typeface="Candara Light" panose="020E0502030303020204" pitchFamily="34" charset="0"/>
              </a:rPr>
              <a:t> </a:t>
            </a:r>
            <a:r>
              <a:rPr lang="es-PE" sz="1400" dirty="0" err="1">
                <a:latin typeface="Candara Light" panose="020E0502030303020204" pitchFamily="34" charset="0"/>
              </a:rPr>
              <a:t>polygon</a:t>
            </a:r>
            <a:r>
              <a:rPr lang="es-PE" sz="1400" dirty="0">
                <a:latin typeface="Candara Light" panose="020E0502030303020204" pitchFamily="34" charset="0"/>
              </a:rPr>
              <a:t>.</a:t>
            </a:r>
          </a:p>
        </p:txBody>
      </p:sp>
      <p:pic>
        <p:nvPicPr>
          <p:cNvPr id="8" name="Picture 7">
            <a:extLst>
              <a:ext uri="{FF2B5EF4-FFF2-40B4-BE49-F238E27FC236}">
                <a16:creationId xmlns:a16="http://schemas.microsoft.com/office/drawing/2014/main" id="{379DBD06-78AA-8B99-D695-1811B3A07E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0992" y="2197476"/>
            <a:ext cx="3056140" cy="3019096"/>
          </a:xfrm>
          <a:prstGeom prst="rect">
            <a:avLst/>
          </a:prstGeom>
        </p:spPr>
      </p:pic>
      <p:sp>
        <p:nvSpPr>
          <p:cNvPr id="7" name="Rectángulo 13">
            <a:extLst>
              <a:ext uri="{FF2B5EF4-FFF2-40B4-BE49-F238E27FC236}">
                <a16:creationId xmlns:a16="http://schemas.microsoft.com/office/drawing/2014/main" id="{0A01F333-4C9A-2413-1E52-E156DFD70BAE}"/>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8">
            <a:extLst>
              <a:ext uri="{FF2B5EF4-FFF2-40B4-BE49-F238E27FC236}">
                <a16:creationId xmlns:a16="http://schemas.microsoft.com/office/drawing/2014/main" id="{90A06F76-1D7C-4415-A231-FC1FDB5CD0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14" name="Imagen 12">
            <a:extLst>
              <a:ext uri="{FF2B5EF4-FFF2-40B4-BE49-F238E27FC236}">
                <a16:creationId xmlns:a16="http://schemas.microsoft.com/office/drawing/2014/main" id="{7FCECC25-965E-2C24-2BA1-2764D53CDA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16" name="CuadroTexto 14">
            <a:extLst>
              <a:ext uri="{FF2B5EF4-FFF2-40B4-BE49-F238E27FC236}">
                <a16:creationId xmlns:a16="http://schemas.microsoft.com/office/drawing/2014/main" id="{D1A4AB97-44CB-2D6D-0E9E-8A4147E0F8E4}"/>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pic>
        <p:nvPicPr>
          <p:cNvPr id="2050" name="Picture 2" descr="Google Engine Archivos - Gis&amp;Beers">
            <a:extLst>
              <a:ext uri="{FF2B5EF4-FFF2-40B4-BE49-F238E27FC236}">
                <a16:creationId xmlns:a16="http://schemas.microsoft.com/office/drawing/2014/main" id="{14750535-862F-13BE-7295-3FB5074E7F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1592" y="1367814"/>
            <a:ext cx="1430951" cy="68667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8407B758-6576-B456-AAC5-2B63E9B3E0CE}"/>
              </a:ext>
            </a:extLst>
          </p:cNvPr>
          <p:cNvCxnSpPr>
            <a:cxnSpLocks/>
          </p:cNvCxnSpPr>
          <p:nvPr/>
        </p:nvCxnSpPr>
        <p:spPr>
          <a:xfrm flipV="1">
            <a:off x="2894886" y="1439029"/>
            <a:ext cx="0" cy="3996586"/>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3C2EEE5-0385-7E7F-4814-480ED16D1C8A}"/>
              </a:ext>
            </a:extLst>
          </p:cNvPr>
          <p:cNvSpPr txBox="1"/>
          <p:nvPr/>
        </p:nvSpPr>
        <p:spPr>
          <a:xfrm>
            <a:off x="7167652" y="5649261"/>
            <a:ext cx="1964620" cy="307777"/>
          </a:xfrm>
          <a:prstGeom prst="rect">
            <a:avLst/>
          </a:prstGeom>
          <a:noFill/>
        </p:spPr>
        <p:txBody>
          <a:bodyPr wrap="square" rtlCol="0">
            <a:spAutoFit/>
          </a:bodyPr>
          <a:lstStyle/>
          <a:p>
            <a:r>
              <a:rPr lang="es-PE" sz="1400" b="1" dirty="0" err="1">
                <a:latin typeface="Candara Light" panose="020E0502030303020204" pitchFamily="34" charset="0"/>
              </a:rPr>
              <a:t>Large</a:t>
            </a:r>
            <a:r>
              <a:rPr lang="es-PE" sz="1400" b="1" dirty="0">
                <a:latin typeface="Candara Light" panose="020E0502030303020204" pitchFamily="34" charset="0"/>
              </a:rPr>
              <a:t> </a:t>
            </a:r>
            <a:r>
              <a:rPr lang="es-PE" sz="1400" b="1" dirty="0" err="1">
                <a:latin typeface="Candara Light" panose="020E0502030303020204" pitchFamily="34" charset="0"/>
              </a:rPr>
              <a:t>area</a:t>
            </a:r>
            <a:r>
              <a:rPr lang="es-PE" sz="1400" b="1" dirty="0">
                <a:latin typeface="Candara Light" panose="020E0502030303020204" pitchFamily="34" charset="0"/>
              </a:rPr>
              <a:t> </a:t>
            </a:r>
            <a:r>
              <a:rPr lang="es-PE" sz="1400" b="1" dirty="0" err="1">
                <a:latin typeface="Candara Light" panose="020E0502030303020204" pitchFamily="34" charset="0"/>
              </a:rPr>
              <a:t>polygon</a:t>
            </a:r>
            <a:endParaRPr lang="es-PE" sz="1400" b="1" dirty="0">
              <a:latin typeface="Candara Light" panose="020E0502030303020204" pitchFamily="34" charset="0"/>
            </a:endParaRPr>
          </a:p>
        </p:txBody>
      </p:sp>
      <p:sp>
        <p:nvSpPr>
          <p:cNvPr id="20" name="TextBox 19">
            <a:extLst>
              <a:ext uri="{FF2B5EF4-FFF2-40B4-BE49-F238E27FC236}">
                <a16:creationId xmlns:a16="http://schemas.microsoft.com/office/drawing/2014/main" id="{A59206D9-618B-C337-237C-B87684D55A57}"/>
              </a:ext>
            </a:extLst>
          </p:cNvPr>
          <p:cNvSpPr txBox="1"/>
          <p:nvPr/>
        </p:nvSpPr>
        <p:spPr>
          <a:xfrm>
            <a:off x="9644737" y="5649261"/>
            <a:ext cx="1647304" cy="307777"/>
          </a:xfrm>
          <a:prstGeom prst="rect">
            <a:avLst/>
          </a:prstGeom>
          <a:noFill/>
        </p:spPr>
        <p:txBody>
          <a:bodyPr wrap="square" rtlCol="0">
            <a:spAutoFit/>
          </a:bodyPr>
          <a:lstStyle/>
          <a:p>
            <a:r>
              <a:rPr lang="es-PE" sz="1400" b="1" dirty="0">
                <a:latin typeface="Candara Light" panose="020E0502030303020204" pitchFamily="34" charset="0"/>
              </a:rPr>
              <a:t>Small </a:t>
            </a:r>
            <a:r>
              <a:rPr lang="es-PE" sz="1400" b="1" dirty="0" err="1">
                <a:latin typeface="Candara Light" panose="020E0502030303020204" pitchFamily="34" charset="0"/>
              </a:rPr>
              <a:t>area</a:t>
            </a:r>
            <a:r>
              <a:rPr lang="es-PE" sz="1400" b="1" dirty="0">
                <a:latin typeface="Candara Light" panose="020E0502030303020204" pitchFamily="34" charset="0"/>
              </a:rPr>
              <a:t> </a:t>
            </a:r>
            <a:r>
              <a:rPr lang="es-PE" sz="1400" b="1" dirty="0" err="1">
                <a:latin typeface="Candara Light" panose="020E0502030303020204" pitchFamily="34" charset="0"/>
              </a:rPr>
              <a:t>polygon</a:t>
            </a:r>
            <a:endParaRPr lang="es-PE" sz="1400" b="1" dirty="0">
              <a:latin typeface="Candara Light" panose="020E0502030303020204" pitchFamily="34" charset="0"/>
            </a:endParaRPr>
          </a:p>
        </p:txBody>
      </p:sp>
    </p:spTree>
    <p:extLst>
      <p:ext uri="{BB962C8B-B14F-4D97-AF65-F5344CB8AC3E}">
        <p14:creationId xmlns:p14="http://schemas.microsoft.com/office/powerpoint/2010/main" val="296299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25">
            <a:extLst>
              <a:ext uri="{FF2B5EF4-FFF2-40B4-BE49-F238E27FC236}">
                <a16:creationId xmlns:a16="http://schemas.microsoft.com/office/drawing/2014/main" id="{0ECCADE8-576F-256F-D845-AFF4F1DAF65D}"/>
              </a:ext>
            </a:extLst>
          </p:cNvPr>
          <p:cNvSpPr txBox="1"/>
          <p:nvPr/>
        </p:nvSpPr>
        <p:spPr>
          <a:xfrm>
            <a:off x="134815" y="1061443"/>
            <a:ext cx="3402527" cy="923330"/>
          </a:xfrm>
          <a:prstGeom prst="rect">
            <a:avLst/>
          </a:prstGeom>
          <a:noFill/>
        </p:spPr>
        <p:txBody>
          <a:bodyPr wrap="square" rtlCol="0">
            <a:spAutoFit/>
          </a:bodyPr>
          <a:lstStyle/>
          <a:p>
            <a:pPr algn="ctr"/>
            <a:r>
              <a:rPr lang="en-US" b="1" dirty="0">
                <a:latin typeface="Candara Light" panose="020E0502030303020204" pitchFamily="34" charset="0"/>
              </a:rPr>
              <a:t>----- REDUCTOR SELECTION -----</a:t>
            </a:r>
          </a:p>
          <a:p>
            <a:pPr algn="ctr"/>
            <a:endParaRPr lang="en-US" b="1" dirty="0">
              <a:latin typeface="Candara Light" panose="020E0502030303020204" pitchFamily="34" charset="0"/>
            </a:endParaRPr>
          </a:p>
          <a:p>
            <a:pPr algn="ctr"/>
            <a:endParaRPr lang="en-US" b="1" dirty="0">
              <a:latin typeface="Candara Light" panose="020E0502030303020204" pitchFamily="34" charset="0"/>
            </a:endParaRPr>
          </a:p>
        </p:txBody>
      </p:sp>
      <p:graphicFrame>
        <p:nvGraphicFramePr>
          <p:cNvPr id="16" name="Object 15">
            <a:extLst>
              <a:ext uri="{FF2B5EF4-FFF2-40B4-BE49-F238E27FC236}">
                <a16:creationId xmlns:a16="http://schemas.microsoft.com/office/drawing/2014/main" id="{FFEBD074-8753-A9E5-3CBB-8029079FA811}"/>
              </a:ext>
            </a:extLst>
          </p:cNvPr>
          <p:cNvGraphicFramePr>
            <a:graphicFrameLocks noChangeAspect="1"/>
          </p:cNvGraphicFramePr>
          <p:nvPr>
            <p:extLst>
              <p:ext uri="{D42A27DB-BD31-4B8C-83A1-F6EECF244321}">
                <p14:modId xmlns:p14="http://schemas.microsoft.com/office/powerpoint/2010/main" val="4211665408"/>
              </p:ext>
            </p:extLst>
          </p:nvPr>
        </p:nvGraphicFramePr>
        <p:xfrm>
          <a:off x="1742302" y="1859060"/>
          <a:ext cx="3553686" cy="2408989"/>
        </p:xfrm>
        <a:graphic>
          <a:graphicData uri="http://schemas.openxmlformats.org/presentationml/2006/ole">
            <mc:AlternateContent xmlns:mc="http://schemas.openxmlformats.org/markup-compatibility/2006">
              <mc:Choice xmlns:v="urn:schemas-microsoft-com:vml" Requires="v">
                <p:oleObj name="Worksheet" r:id="rId2" imgW="1981175" imgH="1342889" progId="Excel.Sheet.12">
                  <p:embed/>
                </p:oleObj>
              </mc:Choice>
              <mc:Fallback>
                <p:oleObj name="Worksheet" r:id="rId2" imgW="1981175" imgH="1342889" progId="Excel.Sheet.12">
                  <p:embed/>
                  <p:pic>
                    <p:nvPicPr>
                      <p:cNvPr id="16" name="Object 15">
                        <a:extLst>
                          <a:ext uri="{FF2B5EF4-FFF2-40B4-BE49-F238E27FC236}">
                            <a16:creationId xmlns:a16="http://schemas.microsoft.com/office/drawing/2014/main" id="{FFEBD074-8753-A9E5-3CBB-8029079FA811}"/>
                          </a:ext>
                        </a:extLst>
                      </p:cNvPr>
                      <p:cNvPicPr/>
                      <p:nvPr/>
                    </p:nvPicPr>
                    <p:blipFill>
                      <a:blip r:embed="rId3"/>
                      <a:stretch>
                        <a:fillRect/>
                      </a:stretch>
                    </p:blipFill>
                    <p:spPr>
                      <a:xfrm>
                        <a:off x="1742302" y="1859060"/>
                        <a:ext cx="3553686" cy="2408989"/>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6B80C381-1BDF-37DC-D491-A4F50B39BECC}"/>
              </a:ext>
            </a:extLst>
          </p:cNvPr>
          <p:cNvSpPr txBox="1"/>
          <p:nvPr/>
        </p:nvSpPr>
        <p:spPr>
          <a:xfrm rot="5400000">
            <a:off x="4663803" y="3070604"/>
            <a:ext cx="2247731" cy="338554"/>
          </a:xfrm>
          <a:prstGeom prst="rect">
            <a:avLst/>
          </a:prstGeom>
          <a:noFill/>
        </p:spPr>
        <p:txBody>
          <a:bodyPr wrap="none" rtlCol="0">
            <a:spAutoFit/>
          </a:bodyPr>
          <a:lstStyle/>
          <a:p>
            <a:r>
              <a:rPr lang="es-MX" sz="1600" dirty="0">
                <a:latin typeface="Candara Light" panose="020E0502030303020204" pitchFamily="34" charset="0"/>
              </a:rPr>
              <a:t>No </a:t>
            </a:r>
            <a:r>
              <a:rPr lang="es-MX" sz="1600" dirty="0" err="1">
                <a:latin typeface="Candara Light" panose="020E0502030303020204" pitchFamily="34" charset="0"/>
              </a:rPr>
              <a:t>water</a:t>
            </a:r>
            <a:r>
              <a:rPr lang="es-MX" sz="1600" dirty="0">
                <a:latin typeface="Candara Light" panose="020E0502030303020204" pitchFamily="34" charset="0"/>
              </a:rPr>
              <a:t> in </a:t>
            </a:r>
            <a:r>
              <a:rPr lang="es-MX" sz="1600" dirty="0" err="1">
                <a:latin typeface="Candara Light" panose="020E0502030303020204" pitchFamily="34" charset="0"/>
              </a:rPr>
              <a:t>the</a:t>
            </a:r>
            <a:r>
              <a:rPr lang="es-MX" sz="1600" dirty="0">
                <a:latin typeface="Candara Light" panose="020E0502030303020204" pitchFamily="34" charset="0"/>
              </a:rPr>
              <a:t> </a:t>
            </a:r>
            <a:r>
              <a:rPr lang="es-MX" sz="1600" dirty="0" err="1">
                <a:latin typeface="Candara Light" panose="020E0502030303020204" pitchFamily="34" charset="0"/>
              </a:rPr>
              <a:t>polygon</a:t>
            </a:r>
            <a:endParaRPr lang="es-PE" sz="1600" dirty="0">
              <a:latin typeface="Candara Light" panose="020E0502030303020204" pitchFamily="34" charset="0"/>
            </a:endParaRPr>
          </a:p>
        </p:txBody>
      </p:sp>
      <p:cxnSp>
        <p:nvCxnSpPr>
          <p:cNvPr id="20" name="Straight Connector 19">
            <a:extLst>
              <a:ext uri="{FF2B5EF4-FFF2-40B4-BE49-F238E27FC236}">
                <a16:creationId xmlns:a16="http://schemas.microsoft.com/office/drawing/2014/main" id="{DEDE649E-8110-70EF-4B4D-BE95C205AFA0}"/>
              </a:ext>
            </a:extLst>
          </p:cNvPr>
          <p:cNvCxnSpPr>
            <a:cxnSpLocks/>
          </p:cNvCxnSpPr>
          <p:nvPr/>
        </p:nvCxnSpPr>
        <p:spPr>
          <a:xfrm>
            <a:off x="5579876" y="2168956"/>
            <a:ext cx="0" cy="2051516"/>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7F8B8F58-DB5E-A80B-179E-E4FAB4339E89}"/>
              </a:ext>
            </a:extLst>
          </p:cNvPr>
          <p:cNvSpPr txBox="1"/>
          <p:nvPr/>
        </p:nvSpPr>
        <p:spPr>
          <a:xfrm>
            <a:off x="378954" y="1697003"/>
            <a:ext cx="1363348" cy="954107"/>
          </a:xfrm>
          <a:prstGeom prst="rect">
            <a:avLst/>
          </a:prstGeom>
          <a:noFill/>
        </p:spPr>
        <p:txBody>
          <a:bodyPr wrap="square" rtlCol="0">
            <a:spAutoFit/>
          </a:bodyPr>
          <a:lstStyle/>
          <a:p>
            <a:pPr algn="ctr"/>
            <a:r>
              <a:rPr lang="es-MX" sz="1400" dirty="0" err="1">
                <a:latin typeface="Candara Light" panose="020E0502030303020204" pitchFamily="34" charset="0"/>
              </a:rPr>
              <a:t>Arranged</a:t>
            </a:r>
            <a:r>
              <a:rPr lang="es-MX" sz="1400" dirty="0">
                <a:latin typeface="Candara Light" panose="020E0502030303020204" pitchFamily="34" charset="0"/>
              </a:rPr>
              <a:t> NDWI </a:t>
            </a:r>
            <a:r>
              <a:rPr lang="es-MX" sz="1400" dirty="0" err="1">
                <a:latin typeface="Candara Light" panose="020E0502030303020204" pitchFamily="34" charset="0"/>
              </a:rPr>
              <a:t>values</a:t>
            </a:r>
            <a:endParaRPr lang="es-MX" sz="1400" dirty="0">
              <a:latin typeface="Candara Light" panose="020E0502030303020204" pitchFamily="34" charset="0"/>
            </a:endParaRPr>
          </a:p>
          <a:p>
            <a:endParaRPr lang="es-MX" sz="1400" dirty="0">
              <a:latin typeface="Candara Light" panose="020E0502030303020204" pitchFamily="34" charset="0"/>
            </a:endParaRPr>
          </a:p>
          <a:p>
            <a:endParaRPr lang="es-PE" sz="1400" dirty="0">
              <a:latin typeface="Candara Light" panose="020E0502030303020204" pitchFamily="34" charset="0"/>
            </a:endParaRPr>
          </a:p>
        </p:txBody>
      </p:sp>
      <p:cxnSp>
        <p:nvCxnSpPr>
          <p:cNvPr id="28" name="Straight Arrow Connector 27">
            <a:extLst>
              <a:ext uri="{FF2B5EF4-FFF2-40B4-BE49-F238E27FC236}">
                <a16:creationId xmlns:a16="http://schemas.microsoft.com/office/drawing/2014/main" id="{505B226F-CABD-6ED9-390A-97BE1AAE1F48}"/>
              </a:ext>
            </a:extLst>
          </p:cNvPr>
          <p:cNvCxnSpPr/>
          <p:nvPr/>
        </p:nvCxnSpPr>
        <p:spPr>
          <a:xfrm>
            <a:off x="1282890" y="2396951"/>
            <a:ext cx="0" cy="1269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B217056B-29A0-05F1-D151-E7A3AABA6224}"/>
              </a:ext>
            </a:extLst>
          </p:cNvPr>
          <p:cNvSpPr txBox="1"/>
          <p:nvPr/>
        </p:nvSpPr>
        <p:spPr>
          <a:xfrm rot="16200000">
            <a:off x="605461" y="2846270"/>
            <a:ext cx="1047082" cy="307777"/>
          </a:xfrm>
          <a:prstGeom prst="rect">
            <a:avLst/>
          </a:prstGeom>
          <a:noFill/>
        </p:spPr>
        <p:txBody>
          <a:bodyPr wrap="none" rtlCol="0">
            <a:spAutoFit/>
          </a:bodyPr>
          <a:lstStyle/>
          <a:p>
            <a:r>
              <a:rPr lang="es-MX" sz="1400" dirty="0" err="1">
                <a:latin typeface="Candara Light" panose="020E0502030303020204" pitchFamily="34" charset="0"/>
              </a:rPr>
              <a:t>descending</a:t>
            </a:r>
            <a:endParaRPr lang="es-PE" sz="1400" dirty="0">
              <a:latin typeface="Candara Light" panose="020E0502030303020204" pitchFamily="34" charset="0"/>
            </a:endParaRPr>
          </a:p>
        </p:txBody>
      </p:sp>
      <p:sp>
        <p:nvSpPr>
          <p:cNvPr id="30" name="TextBox 29">
            <a:extLst>
              <a:ext uri="{FF2B5EF4-FFF2-40B4-BE49-F238E27FC236}">
                <a16:creationId xmlns:a16="http://schemas.microsoft.com/office/drawing/2014/main" id="{2F112386-5018-5E0F-503C-29F4E08ABB1A}"/>
              </a:ext>
            </a:extLst>
          </p:cNvPr>
          <p:cNvSpPr txBox="1"/>
          <p:nvPr/>
        </p:nvSpPr>
        <p:spPr>
          <a:xfrm>
            <a:off x="214240" y="4445426"/>
            <a:ext cx="5934278" cy="1323439"/>
          </a:xfrm>
          <a:prstGeom prst="rect">
            <a:avLst/>
          </a:prstGeom>
          <a:noFill/>
        </p:spPr>
        <p:txBody>
          <a:bodyPr wrap="square" rtlCol="0">
            <a:spAutoFit/>
          </a:bodyPr>
          <a:lstStyle/>
          <a:p>
            <a:r>
              <a:rPr lang="es-MX" sz="1600" dirty="0">
                <a:latin typeface="Candara Light" panose="020E0502030303020204" pitchFamily="34" charset="0"/>
              </a:rPr>
              <a:t>P75			    +		 +	         +	       +		    -</a:t>
            </a:r>
          </a:p>
          <a:p>
            <a:r>
              <a:rPr lang="es-MX" sz="1600" dirty="0">
                <a:latin typeface="Candara Light" panose="020E0502030303020204" pitchFamily="34" charset="0"/>
              </a:rPr>
              <a:t>P50 (median)         +		 +	         +	        -		    -</a:t>
            </a:r>
          </a:p>
          <a:p>
            <a:r>
              <a:rPr lang="es-MX" sz="1600" dirty="0">
                <a:latin typeface="Candara Light" panose="020E0502030303020204" pitchFamily="34" charset="0"/>
              </a:rPr>
              <a:t>P25			    +		 +	         -	                  -		    -</a:t>
            </a:r>
          </a:p>
          <a:p>
            <a:r>
              <a:rPr lang="es-MX" sz="1600" dirty="0">
                <a:latin typeface="Candara Light" panose="020E0502030303020204" pitchFamily="34" charset="0"/>
              </a:rPr>
              <a:t>mean		    +		 +	         -	                  -		    -</a:t>
            </a:r>
          </a:p>
          <a:p>
            <a:endParaRPr lang="es-PE" sz="1600" dirty="0">
              <a:latin typeface="Candara Light" panose="020E0502030303020204" pitchFamily="34" charset="0"/>
            </a:endParaRPr>
          </a:p>
        </p:txBody>
      </p:sp>
      <p:cxnSp>
        <p:nvCxnSpPr>
          <p:cNvPr id="32" name="Straight Connector 31">
            <a:extLst>
              <a:ext uri="{FF2B5EF4-FFF2-40B4-BE49-F238E27FC236}">
                <a16:creationId xmlns:a16="http://schemas.microsoft.com/office/drawing/2014/main" id="{34F5DCAB-9EE8-548A-86BE-C96C2B21D67F}"/>
              </a:ext>
            </a:extLst>
          </p:cNvPr>
          <p:cNvCxnSpPr>
            <a:cxnSpLocks/>
          </p:cNvCxnSpPr>
          <p:nvPr/>
        </p:nvCxnSpPr>
        <p:spPr>
          <a:xfrm flipV="1">
            <a:off x="6096000" y="815926"/>
            <a:ext cx="0" cy="5303887"/>
          </a:xfrm>
          <a:prstGeom prst="line">
            <a:avLst/>
          </a:prstGeom>
          <a:ln w="1905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D32BEE22-E5AF-6DEA-D07F-B5850043620D}"/>
              </a:ext>
            </a:extLst>
          </p:cNvPr>
          <p:cNvSpPr txBox="1"/>
          <p:nvPr/>
        </p:nvSpPr>
        <p:spPr>
          <a:xfrm>
            <a:off x="6460493" y="1222949"/>
            <a:ext cx="1404552" cy="307777"/>
          </a:xfrm>
          <a:prstGeom prst="rect">
            <a:avLst/>
          </a:prstGeom>
          <a:noFill/>
        </p:spPr>
        <p:txBody>
          <a:bodyPr wrap="none" rtlCol="0">
            <a:spAutoFit/>
          </a:bodyPr>
          <a:lstStyle/>
          <a:p>
            <a:r>
              <a:rPr lang="es-PE" sz="1400" b="1" dirty="0">
                <a:latin typeface="Candara Light" panose="020E0502030303020204" pitchFamily="34" charset="0"/>
              </a:rPr>
              <a:t>NDWI </a:t>
            </a:r>
            <a:r>
              <a:rPr lang="es-PE" sz="1400" b="1" dirty="0" err="1">
                <a:latin typeface="Candara Light" panose="020E0502030303020204" pitchFamily="34" charset="0"/>
              </a:rPr>
              <a:t>Threshold</a:t>
            </a:r>
            <a:endParaRPr lang="es-PE" sz="1400" b="1" dirty="0">
              <a:latin typeface="Candara Light" panose="020E0502030303020204" pitchFamily="34" charset="0"/>
            </a:endParaRPr>
          </a:p>
        </p:txBody>
      </p:sp>
      <p:sp>
        <p:nvSpPr>
          <p:cNvPr id="35" name="TextBox 34">
            <a:extLst>
              <a:ext uri="{FF2B5EF4-FFF2-40B4-BE49-F238E27FC236}">
                <a16:creationId xmlns:a16="http://schemas.microsoft.com/office/drawing/2014/main" id="{BA018574-19AA-BDFE-3319-D8A411CE0C70}"/>
              </a:ext>
            </a:extLst>
          </p:cNvPr>
          <p:cNvSpPr txBox="1"/>
          <p:nvPr/>
        </p:nvSpPr>
        <p:spPr>
          <a:xfrm>
            <a:off x="6823881" y="2476617"/>
            <a:ext cx="184731" cy="369332"/>
          </a:xfrm>
          <a:prstGeom prst="rect">
            <a:avLst/>
          </a:prstGeom>
          <a:noFill/>
        </p:spPr>
        <p:txBody>
          <a:bodyPr wrap="none" rtlCol="0">
            <a:spAutoFit/>
          </a:bodyPr>
          <a:lstStyle/>
          <a:p>
            <a:endParaRPr lang="es-PE" dirty="0"/>
          </a:p>
        </p:txBody>
      </p:sp>
      <p:graphicFrame>
        <p:nvGraphicFramePr>
          <p:cNvPr id="38" name="Object 37">
            <a:extLst>
              <a:ext uri="{FF2B5EF4-FFF2-40B4-BE49-F238E27FC236}">
                <a16:creationId xmlns:a16="http://schemas.microsoft.com/office/drawing/2014/main" id="{21A5C7C2-06F1-009B-B34E-3EE141498633}"/>
              </a:ext>
            </a:extLst>
          </p:cNvPr>
          <p:cNvGraphicFramePr>
            <a:graphicFrameLocks noChangeAspect="1"/>
          </p:cNvGraphicFramePr>
          <p:nvPr>
            <p:extLst>
              <p:ext uri="{D42A27DB-BD31-4B8C-83A1-F6EECF244321}">
                <p14:modId xmlns:p14="http://schemas.microsoft.com/office/powerpoint/2010/main" val="1321760606"/>
              </p:ext>
            </p:extLst>
          </p:nvPr>
        </p:nvGraphicFramePr>
        <p:xfrm>
          <a:off x="7676345" y="1753088"/>
          <a:ext cx="2801244" cy="884168"/>
        </p:xfrm>
        <a:graphic>
          <a:graphicData uri="http://schemas.openxmlformats.org/presentationml/2006/ole">
            <mc:AlternateContent xmlns:mc="http://schemas.openxmlformats.org/markup-compatibility/2006">
              <mc:Choice xmlns:v="urn:schemas-microsoft-com:vml" Requires="v">
                <p:oleObj name="Worksheet" r:id="rId4" imgW="3228959" imgH="1019201" progId="Excel.Sheet.12">
                  <p:embed/>
                </p:oleObj>
              </mc:Choice>
              <mc:Fallback>
                <p:oleObj name="Worksheet" r:id="rId4" imgW="3228959" imgH="1019201" progId="Excel.Sheet.12">
                  <p:embed/>
                  <p:pic>
                    <p:nvPicPr>
                      <p:cNvPr id="38" name="Object 37">
                        <a:extLst>
                          <a:ext uri="{FF2B5EF4-FFF2-40B4-BE49-F238E27FC236}">
                            <a16:creationId xmlns:a16="http://schemas.microsoft.com/office/drawing/2014/main" id="{21A5C7C2-06F1-009B-B34E-3EE141498633}"/>
                          </a:ext>
                        </a:extLst>
                      </p:cNvPr>
                      <p:cNvPicPr/>
                      <p:nvPr/>
                    </p:nvPicPr>
                    <p:blipFill>
                      <a:blip r:embed="rId5"/>
                      <a:stretch>
                        <a:fillRect/>
                      </a:stretch>
                    </p:blipFill>
                    <p:spPr>
                      <a:xfrm>
                        <a:off x="7676345" y="1753088"/>
                        <a:ext cx="2801244" cy="884168"/>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657963E2-4422-EB83-98AF-73D1924B8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9343" y="2855440"/>
            <a:ext cx="3138339" cy="1176190"/>
          </a:xfrm>
          <a:prstGeom prst="rect">
            <a:avLst/>
          </a:prstGeom>
        </p:spPr>
      </p:pic>
      <p:sp>
        <p:nvSpPr>
          <p:cNvPr id="41" name="TextBox 40">
            <a:extLst>
              <a:ext uri="{FF2B5EF4-FFF2-40B4-BE49-F238E27FC236}">
                <a16:creationId xmlns:a16="http://schemas.microsoft.com/office/drawing/2014/main" id="{1C8667A8-F92C-FCEE-4A29-35DEDAF1A69D}"/>
              </a:ext>
            </a:extLst>
          </p:cNvPr>
          <p:cNvSpPr txBox="1"/>
          <p:nvPr/>
        </p:nvSpPr>
        <p:spPr>
          <a:xfrm>
            <a:off x="9530779" y="4076094"/>
            <a:ext cx="1363348" cy="738664"/>
          </a:xfrm>
          <a:prstGeom prst="rect">
            <a:avLst/>
          </a:prstGeom>
          <a:noFill/>
        </p:spPr>
        <p:txBody>
          <a:bodyPr wrap="square" rtlCol="0">
            <a:spAutoFit/>
          </a:bodyPr>
          <a:lstStyle/>
          <a:p>
            <a:pPr algn="ctr"/>
            <a:r>
              <a:rPr lang="es-MX" sz="1400" dirty="0">
                <a:latin typeface="Candara Light" panose="020E0502030303020204" pitchFamily="34" charset="0"/>
              </a:rPr>
              <a:t>Sánchez (2023)</a:t>
            </a:r>
          </a:p>
          <a:p>
            <a:endParaRPr lang="es-MX" sz="1400" dirty="0">
              <a:latin typeface="Candara Light" panose="020E0502030303020204" pitchFamily="34" charset="0"/>
            </a:endParaRPr>
          </a:p>
          <a:p>
            <a:endParaRPr lang="es-PE" sz="1400" dirty="0">
              <a:latin typeface="Candara Light" panose="020E0502030303020204" pitchFamily="34" charset="0"/>
            </a:endParaRPr>
          </a:p>
        </p:txBody>
      </p:sp>
      <p:sp>
        <p:nvSpPr>
          <p:cNvPr id="42" name="TextBox 41">
            <a:extLst>
              <a:ext uri="{FF2B5EF4-FFF2-40B4-BE49-F238E27FC236}">
                <a16:creationId xmlns:a16="http://schemas.microsoft.com/office/drawing/2014/main" id="{91BF76A4-204E-6B9B-7F00-93F90FFB1FCE}"/>
              </a:ext>
            </a:extLst>
          </p:cNvPr>
          <p:cNvSpPr txBox="1"/>
          <p:nvPr/>
        </p:nvSpPr>
        <p:spPr>
          <a:xfrm>
            <a:off x="7865045" y="4772596"/>
            <a:ext cx="2510624" cy="307777"/>
          </a:xfrm>
          <a:prstGeom prst="rect">
            <a:avLst/>
          </a:prstGeom>
          <a:noFill/>
        </p:spPr>
        <p:txBody>
          <a:bodyPr wrap="none" rtlCol="0">
            <a:spAutoFit/>
          </a:bodyPr>
          <a:lstStyle/>
          <a:p>
            <a:r>
              <a:rPr lang="es-PE" sz="1400" dirty="0">
                <a:latin typeface="Candara Light" panose="020E0502030303020204" pitchFamily="34" charset="0"/>
              </a:rPr>
              <a:t>-1                   . . . 0.2 . . .                 1</a:t>
            </a:r>
          </a:p>
        </p:txBody>
      </p:sp>
      <p:cxnSp>
        <p:nvCxnSpPr>
          <p:cNvPr id="43" name="Straight Arrow Connector 42">
            <a:extLst>
              <a:ext uri="{FF2B5EF4-FFF2-40B4-BE49-F238E27FC236}">
                <a16:creationId xmlns:a16="http://schemas.microsoft.com/office/drawing/2014/main" id="{B86BB6E0-3E8F-3BAA-4A00-AE186CF70512}"/>
              </a:ext>
            </a:extLst>
          </p:cNvPr>
          <p:cNvCxnSpPr>
            <a:cxnSpLocks/>
          </p:cNvCxnSpPr>
          <p:nvPr/>
        </p:nvCxnSpPr>
        <p:spPr>
          <a:xfrm>
            <a:off x="9128513" y="4421245"/>
            <a:ext cx="0" cy="296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BA458CCF-6E41-3E6E-FD81-69CDFFDEE842}"/>
              </a:ext>
            </a:extLst>
          </p:cNvPr>
          <p:cNvSpPr txBox="1"/>
          <p:nvPr/>
        </p:nvSpPr>
        <p:spPr>
          <a:xfrm>
            <a:off x="7362898" y="5179658"/>
            <a:ext cx="3531229" cy="307777"/>
          </a:xfrm>
          <a:prstGeom prst="rect">
            <a:avLst/>
          </a:prstGeom>
          <a:noFill/>
        </p:spPr>
        <p:txBody>
          <a:bodyPr wrap="square" rtlCol="0">
            <a:spAutoFit/>
          </a:bodyPr>
          <a:lstStyle/>
          <a:p>
            <a:pPr algn="ctr"/>
            <a:r>
              <a:rPr lang="es-MX" sz="1400" b="1" dirty="0">
                <a:latin typeface="Candara Light" panose="020E0502030303020204" pitchFamily="34" charset="0"/>
              </a:rPr>
              <a:t>0			 1</a:t>
            </a:r>
          </a:p>
        </p:txBody>
      </p:sp>
      <p:sp>
        <p:nvSpPr>
          <p:cNvPr id="46" name="TextBox 45">
            <a:extLst>
              <a:ext uri="{FF2B5EF4-FFF2-40B4-BE49-F238E27FC236}">
                <a16:creationId xmlns:a16="http://schemas.microsoft.com/office/drawing/2014/main" id="{D70C83E1-E8AB-8E13-A35B-10706E9C8B7C}"/>
              </a:ext>
            </a:extLst>
          </p:cNvPr>
          <p:cNvSpPr txBox="1"/>
          <p:nvPr/>
        </p:nvSpPr>
        <p:spPr>
          <a:xfrm>
            <a:off x="6326938" y="4950262"/>
            <a:ext cx="1363348" cy="1169551"/>
          </a:xfrm>
          <a:prstGeom prst="rect">
            <a:avLst/>
          </a:prstGeom>
          <a:noFill/>
        </p:spPr>
        <p:txBody>
          <a:bodyPr wrap="square" rtlCol="0">
            <a:spAutoFit/>
          </a:bodyPr>
          <a:lstStyle/>
          <a:p>
            <a:pPr algn="ctr"/>
            <a:r>
              <a:rPr lang="es-MX" sz="1400" dirty="0" err="1">
                <a:latin typeface="Candara Light" panose="020E0502030303020204" pitchFamily="34" charset="0"/>
              </a:rPr>
              <a:t>Considerably</a:t>
            </a:r>
            <a:r>
              <a:rPr lang="es-MX" sz="1400" dirty="0">
                <a:latin typeface="Candara Light" panose="020E0502030303020204" pitchFamily="34" charset="0"/>
              </a:rPr>
              <a:t> </a:t>
            </a:r>
            <a:r>
              <a:rPr lang="es-MX" sz="1400" dirty="0" err="1">
                <a:latin typeface="Candara Light" panose="020E0502030303020204" pitchFamily="34" charset="0"/>
              </a:rPr>
              <a:t>Shrunk</a:t>
            </a:r>
            <a:r>
              <a:rPr lang="es-MX" sz="1400" dirty="0">
                <a:latin typeface="Candara Light" panose="020E0502030303020204" pitchFamily="34" charset="0"/>
              </a:rPr>
              <a:t> </a:t>
            </a:r>
            <a:r>
              <a:rPr lang="es-MX" sz="1400" dirty="0" err="1">
                <a:latin typeface="Candara Light" panose="020E0502030303020204" pitchFamily="34" charset="0"/>
              </a:rPr>
              <a:t>Binary</a:t>
            </a:r>
            <a:r>
              <a:rPr lang="es-MX" sz="1400" dirty="0">
                <a:latin typeface="Candara Light" panose="020E0502030303020204" pitchFamily="34" charset="0"/>
              </a:rPr>
              <a:t> </a:t>
            </a:r>
            <a:r>
              <a:rPr lang="es-MX" sz="1400" dirty="0" err="1">
                <a:latin typeface="Candara Light" panose="020E0502030303020204" pitchFamily="34" charset="0"/>
              </a:rPr>
              <a:t>Index</a:t>
            </a:r>
            <a:endParaRPr lang="es-MX" sz="1400" dirty="0">
              <a:latin typeface="Candara Light" panose="020E0502030303020204" pitchFamily="34" charset="0"/>
            </a:endParaRPr>
          </a:p>
          <a:p>
            <a:endParaRPr lang="es-MX" sz="1400" dirty="0">
              <a:latin typeface="Candara Light" panose="020E0502030303020204" pitchFamily="34" charset="0"/>
            </a:endParaRPr>
          </a:p>
          <a:p>
            <a:endParaRPr lang="es-PE" sz="1400" dirty="0">
              <a:latin typeface="Candara Light" panose="020E0502030303020204" pitchFamily="34" charset="0"/>
            </a:endParaRPr>
          </a:p>
        </p:txBody>
      </p:sp>
      <p:sp>
        <p:nvSpPr>
          <p:cNvPr id="47" name="Left Bracket 46">
            <a:extLst>
              <a:ext uri="{FF2B5EF4-FFF2-40B4-BE49-F238E27FC236}">
                <a16:creationId xmlns:a16="http://schemas.microsoft.com/office/drawing/2014/main" id="{8F9FD838-601B-7D74-DAEB-67637AE482EE}"/>
              </a:ext>
            </a:extLst>
          </p:cNvPr>
          <p:cNvSpPr/>
          <p:nvPr/>
        </p:nvSpPr>
        <p:spPr>
          <a:xfrm rot="16200000">
            <a:off x="8406780" y="4702570"/>
            <a:ext cx="217090" cy="88837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PE"/>
          </a:p>
        </p:txBody>
      </p:sp>
      <p:sp>
        <p:nvSpPr>
          <p:cNvPr id="48" name="Left Bracket 47">
            <a:extLst>
              <a:ext uri="{FF2B5EF4-FFF2-40B4-BE49-F238E27FC236}">
                <a16:creationId xmlns:a16="http://schemas.microsoft.com/office/drawing/2014/main" id="{8B34EDBD-1F3D-1316-09F4-E9FA446409E8}"/>
              </a:ext>
            </a:extLst>
          </p:cNvPr>
          <p:cNvSpPr/>
          <p:nvPr/>
        </p:nvSpPr>
        <p:spPr>
          <a:xfrm rot="16200000">
            <a:off x="9616832" y="4702570"/>
            <a:ext cx="217090" cy="88837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PE"/>
          </a:p>
        </p:txBody>
      </p:sp>
      <p:sp>
        <p:nvSpPr>
          <p:cNvPr id="3" name="Rectángulo 13">
            <a:extLst>
              <a:ext uri="{FF2B5EF4-FFF2-40B4-BE49-F238E27FC236}">
                <a16:creationId xmlns:a16="http://schemas.microsoft.com/office/drawing/2014/main" id="{CB10F03D-A4EE-861F-52D3-E929F1E6E675}"/>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8">
            <a:extLst>
              <a:ext uri="{FF2B5EF4-FFF2-40B4-BE49-F238E27FC236}">
                <a16:creationId xmlns:a16="http://schemas.microsoft.com/office/drawing/2014/main" id="{C083D730-35ED-50AF-EAD1-35D2F4EBA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5" name="Imagen 12">
            <a:extLst>
              <a:ext uri="{FF2B5EF4-FFF2-40B4-BE49-F238E27FC236}">
                <a16:creationId xmlns:a16="http://schemas.microsoft.com/office/drawing/2014/main" id="{1026DFB3-CFD6-F74E-5755-7468D86302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6" name="CuadroTexto 14">
            <a:extLst>
              <a:ext uri="{FF2B5EF4-FFF2-40B4-BE49-F238E27FC236}">
                <a16:creationId xmlns:a16="http://schemas.microsoft.com/office/drawing/2014/main" id="{5F1B48C6-BE48-CAFC-D1B1-CC856D7A2E63}"/>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346520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DA2D711-5CC0-64B8-178C-2F42C4E8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61" y="1358995"/>
            <a:ext cx="3438394" cy="4449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CC528A8-AFC2-128F-3568-EA2C9BEA1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56" y="1358993"/>
            <a:ext cx="3438396" cy="44494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72F12B-2604-FC6C-13C2-BE6B1D31D10C}"/>
              </a:ext>
            </a:extLst>
          </p:cNvPr>
          <p:cNvSpPr txBox="1"/>
          <p:nvPr/>
        </p:nvSpPr>
        <p:spPr>
          <a:xfrm>
            <a:off x="9886966" y="5852020"/>
            <a:ext cx="3305972" cy="646331"/>
          </a:xfrm>
          <a:prstGeom prst="rect">
            <a:avLst/>
          </a:prstGeom>
          <a:noFill/>
        </p:spPr>
        <p:txBody>
          <a:bodyPr wrap="square" rtlCol="0">
            <a:spAutoFit/>
          </a:bodyPr>
          <a:lstStyle/>
          <a:p>
            <a:pPr algn="ctr"/>
            <a:r>
              <a:rPr lang="es-MX" sz="1200" dirty="0">
                <a:latin typeface="Candara Light" panose="020E0502030303020204" pitchFamily="34" charset="0"/>
              </a:rPr>
              <a:t>SENAMHI, PERU</a:t>
            </a:r>
          </a:p>
          <a:p>
            <a:endParaRPr lang="es-MX" sz="1200" dirty="0">
              <a:latin typeface="Candara Light" panose="020E0502030303020204" pitchFamily="34" charset="0"/>
            </a:endParaRPr>
          </a:p>
          <a:p>
            <a:endParaRPr lang="es-PE" sz="1200" dirty="0">
              <a:latin typeface="Candara Light" panose="020E0502030303020204" pitchFamily="34" charset="0"/>
            </a:endParaRPr>
          </a:p>
        </p:txBody>
      </p:sp>
      <p:sp>
        <p:nvSpPr>
          <p:cNvPr id="4" name="TextBox 3">
            <a:extLst>
              <a:ext uri="{FF2B5EF4-FFF2-40B4-BE49-F238E27FC236}">
                <a16:creationId xmlns:a16="http://schemas.microsoft.com/office/drawing/2014/main" id="{438F7E3A-2961-50CA-A6B9-3DA3778C6EF0}"/>
              </a:ext>
            </a:extLst>
          </p:cNvPr>
          <p:cNvSpPr txBox="1"/>
          <p:nvPr/>
        </p:nvSpPr>
        <p:spPr>
          <a:xfrm>
            <a:off x="1806851" y="1018114"/>
            <a:ext cx="3783807" cy="646331"/>
          </a:xfrm>
          <a:prstGeom prst="rect">
            <a:avLst/>
          </a:prstGeom>
          <a:noFill/>
        </p:spPr>
        <p:txBody>
          <a:bodyPr wrap="square" rtlCol="0">
            <a:spAutoFit/>
          </a:bodyPr>
          <a:lstStyle/>
          <a:p>
            <a:pPr algn="ctr"/>
            <a:r>
              <a:rPr lang="es-MX" sz="1200" dirty="0">
                <a:latin typeface="Candara Light" panose="020E0502030303020204" pitchFamily="34" charset="0"/>
              </a:rPr>
              <a:t>EXTRAORDINARY EL NIÑO EVENTS: 1983 and 1997</a:t>
            </a:r>
          </a:p>
          <a:p>
            <a:endParaRPr lang="es-MX" sz="1200" dirty="0">
              <a:latin typeface="Candara Light" panose="020E0502030303020204" pitchFamily="34" charset="0"/>
            </a:endParaRPr>
          </a:p>
          <a:p>
            <a:endParaRPr lang="es-PE" sz="1200" dirty="0">
              <a:latin typeface="Candara Light" panose="020E0502030303020204" pitchFamily="34" charset="0"/>
            </a:endParaRPr>
          </a:p>
        </p:txBody>
      </p:sp>
      <p:pic>
        <p:nvPicPr>
          <p:cNvPr id="5" name="Picture 4">
            <a:extLst>
              <a:ext uri="{FF2B5EF4-FFF2-40B4-BE49-F238E27FC236}">
                <a16:creationId xmlns:a16="http://schemas.microsoft.com/office/drawing/2014/main" id="{0755BE25-FDA1-C475-DE55-B2BA397601A4}"/>
              </a:ext>
            </a:extLst>
          </p:cNvPr>
          <p:cNvPicPr>
            <a:picLocks noChangeAspect="1"/>
          </p:cNvPicPr>
          <p:nvPr/>
        </p:nvPicPr>
        <p:blipFill>
          <a:blip r:embed="rId4"/>
          <a:stretch>
            <a:fillRect/>
          </a:stretch>
        </p:blipFill>
        <p:spPr>
          <a:xfrm>
            <a:off x="8459877" y="1402535"/>
            <a:ext cx="3438396" cy="4449486"/>
          </a:xfrm>
          <a:prstGeom prst="rect">
            <a:avLst/>
          </a:prstGeom>
        </p:spPr>
      </p:pic>
      <p:sp>
        <p:nvSpPr>
          <p:cNvPr id="6" name="TextBox 5">
            <a:extLst>
              <a:ext uri="{FF2B5EF4-FFF2-40B4-BE49-F238E27FC236}">
                <a16:creationId xmlns:a16="http://schemas.microsoft.com/office/drawing/2014/main" id="{246CF856-DC98-808E-C1A2-ADB16E909A37}"/>
              </a:ext>
            </a:extLst>
          </p:cNvPr>
          <p:cNvSpPr txBox="1"/>
          <p:nvPr/>
        </p:nvSpPr>
        <p:spPr>
          <a:xfrm>
            <a:off x="8287171" y="1018113"/>
            <a:ext cx="3783807" cy="646331"/>
          </a:xfrm>
          <a:prstGeom prst="rect">
            <a:avLst/>
          </a:prstGeom>
          <a:noFill/>
        </p:spPr>
        <p:txBody>
          <a:bodyPr wrap="square" rtlCol="0">
            <a:spAutoFit/>
          </a:bodyPr>
          <a:lstStyle/>
          <a:p>
            <a:pPr algn="ctr"/>
            <a:r>
              <a:rPr lang="es-MX" sz="1200" dirty="0">
                <a:latin typeface="Candara Light" panose="020E0502030303020204" pitchFamily="34" charset="0"/>
              </a:rPr>
              <a:t>EL NIÑO COSTERO: 2017 and </a:t>
            </a:r>
            <a:r>
              <a:rPr lang="es-MX" sz="1200" b="1" u="sng" dirty="0">
                <a:latin typeface="Candara Light" panose="020E0502030303020204" pitchFamily="34" charset="0"/>
              </a:rPr>
              <a:t>2023</a:t>
            </a:r>
          </a:p>
          <a:p>
            <a:endParaRPr lang="es-MX" sz="1200" dirty="0">
              <a:latin typeface="Candara Light" panose="020E0502030303020204" pitchFamily="34" charset="0"/>
            </a:endParaRPr>
          </a:p>
          <a:p>
            <a:endParaRPr lang="es-PE" sz="1200" dirty="0">
              <a:latin typeface="Candara Light" panose="020E0502030303020204" pitchFamily="34" charset="0"/>
            </a:endParaRPr>
          </a:p>
        </p:txBody>
      </p:sp>
      <p:sp>
        <p:nvSpPr>
          <p:cNvPr id="7" name="Rectángulo 13">
            <a:extLst>
              <a:ext uri="{FF2B5EF4-FFF2-40B4-BE49-F238E27FC236}">
                <a16:creationId xmlns:a16="http://schemas.microsoft.com/office/drawing/2014/main" id="{78240BCA-B379-E357-3678-6A82B080C4C3}"/>
              </a:ext>
            </a:extLst>
          </p:cNvPr>
          <p:cNvSpPr/>
          <p:nvPr/>
        </p:nvSpPr>
        <p:spPr>
          <a:xfrm>
            <a:off x="100726"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8">
            <a:extLst>
              <a:ext uri="{FF2B5EF4-FFF2-40B4-BE49-F238E27FC236}">
                <a16:creationId xmlns:a16="http://schemas.microsoft.com/office/drawing/2014/main" id="{E00A332F-FC5A-F363-FB8A-6AE1561F8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806" y="272154"/>
            <a:ext cx="1617508" cy="424800"/>
          </a:xfrm>
          <a:prstGeom prst="rect">
            <a:avLst/>
          </a:prstGeom>
          <a:noFill/>
        </p:spPr>
      </p:pic>
      <p:pic>
        <p:nvPicPr>
          <p:cNvPr id="12" name="Imagen 12">
            <a:extLst>
              <a:ext uri="{FF2B5EF4-FFF2-40B4-BE49-F238E27FC236}">
                <a16:creationId xmlns:a16="http://schemas.microsoft.com/office/drawing/2014/main" id="{0278FA91-9F06-AAE6-DB41-129B0727B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6006" y="191075"/>
            <a:ext cx="1422790" cy="566299"/>
          </a:xfrm>
          <a:prstGeom prst="rect">
            <a:avLst/>
          </a:prstGeom>
          <a:noFill/>
        </p:spPr>
      </p:pic>
      <p:sp>
        <p:nvSpPr>
          <p:cNvPr id="13" name="CuadroTexto 14">
            <a:extLst>
              <a:ext uri="{FF2B5EF4-FFF2-40B4-BE49-F238E27FC236}">
                <a16:creationId xmlns:a16="http://schemas.microsoft.com/office/drawing/2014/main" id="{F99D328E-9E7E-24DB-2DBC-3D66BB958DB6}"/>
              </a:ext>
            </a:extLst>
          </p:cNvPr>
          <p:cNvSpPr txBox="1"/>
          <p:nvPr/>
        </p:nvSpPr>
        <p:spPr>
          <a:xfrm>
            <a:off x="138826"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243047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5">
            <a:extLst>
              <a:ext uri="{FF2B5EF4-FFF2-40B4-BE49-F238E27FC236}">
                <a16:creationId xmlns:a16="http://schemas.microsoft.com/office/drawing/2014/main" id="{F6E98808-CD5D-491F-AEEE-5E935D91D5F0}"/>
              </a:ext>
            </a:extLst>
          </p:cNvPr>
          <p:cNvSpPr txBox="1"/>
          <p:nvPr/>
        </p:nvSpPr>
        <p:spPr>
          <a:xfrm>
            <a:off x="365443" y="1593321"/>
            <a:ext cx="5488063" cy="369332"/>
          </a:xfrm>
          <a:prstGeom prst="rect">
            <a:avLst/>
          </a:prstGeom>
          <a:noFill/>
        </p:spPr>
        <p:txBody>
          <a:bodyPr wrap="square" rtlCol="0">
            <a:spAutoFit/>
          </a:bodyPr>
          <a:lstStyle/>
          <a:p>
            <a:pPr algn="ctr"/>
            <a:r>
              <a:rPr lang="en-US" b="1" dirty="0">
                <a:latin typeface="Candara Light" panose="020E0502030303020204" pitchFamily="34" charset="0"/>
              </a:rPr>
              <a:t>----- GLOBAL PERSISTENCE ----</a:t>
            </a:r>
          </a:p>
        </p:txBody>
      </p:sp>
      <p:sp>
        <p:nvSpPr>
          <p:cNvPr id="11" name="TextBox 10">
            <a:extLst>
              <a:ext uri="{FF2B5EF4-FFF2-40B4-BE49-F238E27FC236}">
                <a16:creationId xmlns:a16="http://schemas.microsoft.com/office/drawing/2014/main" id="{9320A641-0BCC-69F8-9BC9-72565BD61A06}"/>
              </a:ext>
            </a:extLst>
          </p:cNvPr>
          <p:cNvSpPr txBox="1"/>
          <p:nvPr/>
        </p:nvSpPr>
        <p:spPr>
          <a:xfrm>
            <a:off x="714162" y="2296230"/>
            <a:ext cx="2902495" cy="2062103"/>
          </a:xfrm>
          <a:prstGeom prst="rect">
            <a:avLst/>
          </a:prstGeom>
          <a:noFill/>
        </p:spPr>
        <p:txBody>
          <a:bodyPr wrap="square" rtlCol="0">
            <a:spAutoFit/>
          </a:bodyPr>
          <a:lstStyle/>
          <a:p>
            <a:r>
              <a:rPr lang="es-PE" sz="1600" dirty="0">
                <a:latin typeface="Candara Light" panose="020E0502030303020204" pitchFamily="34" charset="0"/>
              </a:rPr>
              <a:t>“Once </a:t>
            </a:r>
            <a:r>
              <a:rPr lang="es-PE" sz="1600" dirty="0" err="1">
                <a:latin typeface="Candara Light" panose="020E0502030303020204" pitchFamily="34" charset="0"/>
              </a:rPr>
              <a:t>we</a:t>
            </a:r>
            <a:r>
              <a:rPr lang="es-PE" sz="1600" dirty="0">
                <a:latin typeface="Candara Light" panose="020E0502030303020204" pitchFamily="34" charset="0"/>
              </a:rPr>
              <a:t> </a:t>
            </a:r>
            <a:r>
              <a:rPr lang="es-PE" sz="1600" dirty="0" err="1">
                <a:latin typeface="Candara Light" panose="020E0502030303020204" pitchFamily="34" charset="0"/>
              </a:rPr>
              <a:t>trusted</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cotinuous</a:t>
            </a:r>
            <a:r>
              <a:rPr lang="es-PE" sz="1600" dirty="0">
                <a:latin typeface="Candara Light" panose="020E0502030303020204" pitchFamily="34" charset="0"/>
              </a:rPr>
              <a:t> </a:t>
            </a:r>
            <a:r>
              <a:rPr lang="es-PE" sz="1600" b="1" dirty="0" err="1">
                <a:latin typeface="Candara Light" panose="020E0502030303020204" pitchFamily="34" charset="0"/>
              </a:rPr>
              <a:t>existing</a:t>
            </a:r>
            <a:r>
              <a:rPr lang="es-PE" sz="1600" b="1" dirty="0">
                <a:latin typeface="Candara Light" panose="020E0502030303020204" pitchFamily="34" charset="0"/>
              </a:rPr>
              <a:t> data</a:t>
            </a:r>
            <a:r>
              <a:rPr lang="es-PE" sz="1600" dirty="0">
                <a:latin typeface="Candara Light" panose="020E0502030303020204" pitchFamily="34" charset="0"/>
              </a:rPr>
              <a:t>, </a:t>
            </a:r>
            <a:r>
              <a:rPr lang="es-PE" sz="1600" dirty="0" err="1">
                <a:latin typeface="Candara Light" panose="020E0502030303020204" pitchFamily="34" charset="0"/>
              </a:rPr>
              <a:t>calculated</a:t>
            </a:r>
            <a:r>
              <a:rPr lang="es-PE" sz="1600" dirty="0">
                <a:latin typeface="Candara Light" panose="020E0502030303020204" pitchFamily="34" charset="0"/>
              </a:rPr>
              <a:t> as </a:t>
            </a:r>
            <a:r>
              <a:rPr lang="es-PE" sz="1600" dirty="0" err="1">
                <a:latin typeface="Candara Light" panose="020E0502030303020204" pitchFamily="34" charset="0"/>
              </a:rPr>
              <a:t>percentage</a:t>
            </a:r>
            <a:r>
              <a:rPr lang="es-PE" sz="1600"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all</a:t>
            </a:r>
            <a:r>
              <a:rPr lang="es-PE" sz="1600" dirty="0">
                <a:latin typeface="Candara Light" panose="020E0502030303020204" pitchFamily="34" charset="0"/>
              </a:rPr>
              <a:t> 252 imágenes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21 </a:t>
            </a:r>
            <a:r>
              <a:rPr lang="es-PE" sz="1600" dirty="0" err="1">
                <a:latin typeface="Candara Light" panose="020E0502030303020204" pitchFamily="34" charset="0"/>
              </a:rPr>
              <a:t>year</a:t>
            </a:r>
            <a:r>
              <a:rPr lang="es-PE" sz="1600" dirty="0">
                <a:latin typeface="Candara Light" panose="020E0502030303020204" pitchFamily="34" charset="0"/>
              </a:rPr>
              <a:t> </a:t>
            </a:r>
            <a:r>
              <a:rPr lang="es-PE" sz="1600" dirty="0" err="1">
                <a:latin typeface="Candara Light" panose="020E0502030303020204" pitchFamily="34" charset="0"/>
              </a:rPr>
              <a:t>period</a:t>
            </a:r>
            <a:r>
              <a:rPr lang="es-PE" sz="1600" dirty="0">
                <a:latin typeface="Candara Light" panose="020E0502030303020204" pitchFamily="34" charset="0"/>
              </a:rPr>
              <a:t> </a:t>
            </a:r>
            <a:r>
              <a:rPr lang="es-PE" sz="1600" dirty="0" err="1">
                <a:latin typeface="Candara Light" panose="020E0502030303020204" pitchFamily="34" charset="0"/>
              </a:rPr>
              <a:t>analisis</a:t>
            </a:r>
            <a:r>
              <a:rPr lang="es-PE" sz="1600" dirty="0">
                <a:latin typeface="Candara Light" panose="020E0502030303020204" pitchFamily="34" charset="0"/>
              </a:rPr>
              <a:t>, </a:t>
            </a:r>
            <a:r>
              <a:rPr lang="es-PE" sz="1600" dirty="0" err="1">
                <a:latin typeface="Candara Light" panose="020E0502030303020204" pitchFamily="34" charset="0"/>
              </a:rPr>
              <a:t>we</a:t>
            </a:r>
            <a:r>
              <a:rPr lang="es-PE" sz="1600" dirty="0">
                <a:latin typeface="Candara Light" panose="020E0502030303020204" pitchFamily="34" charset="0"/>
              </a:rPr>
              <a:t> can </a:t>
            </a:r>
            <a:r>
              <a:rPr lang="es-PE" sz="1600" dirty="0" err="1">
                <a:latin typeface="Candara Light" panose="020E0502030303020204" pitchFamily="34" charset="0"/>
              </a:rPr>
              <a:t>get</a:t>
            </a:r>
            <a:r>
              <a:rPr lang="es-PE" sz="1600" dirty="0">
                <a:latin typeface="Candara Light" panose="020E0502030303020204" pitchFamily="34" charset="0"/>
              </a:rPr>
              <a:t> a </a:t>
            </a:r>
            <a:r>
              <a:rPr lang="es-PE" sz="1600" b="1" dirty="0">
                <a:latin typeface="Candara Light" panose="020E0502030303020204" pitchFamily="34" charset="0"/>
              </a:rPr>
              <a:t>raw </a:t>
            </a:r>
            <a:r>
              <a:rPr lang="es-PE" sz="1600" b="1" dirty="0" err="1">
                <a:latin typeface="Candara Light" panose="020E0502030303020204" pitchFamily="34" charset="0"/>
              </a:rPr>
              <a:t>weight</a:t>
            </a:r>
            <a:r>
              <a:rPr lang="es-PE" sz="1600" b="1" dirty="0">
                <a:latin typeface="Candara Light" panose="020E0502030303020204" pitchFamily="34" charset="0"/>
              </a:rPr>
              <a:t> </a:t>
            </a:r>
            <a:r>
              <a:rPr lang="es-PE" sz="1600" dirty="0" err="1">
                <a:latin typeface="Candara Light" panose="020E0502030303020204" pitchFamily="34" charset="0"/>
              </a:rPr>
              <a:t>of</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times </a:t>
            </a:r>
            <a:r>
              <a:rPr lang="es-PE" sz="1600" dirty="0" err="1">
                <a:latin typeface="Candara Light" panose="020E0502030303020204" pitchFamily="34" charset="0"/>
              </a:rPr>
              <a:t>the</a:t>
            </a:r>
            <a:r>
              <a:rPr lang="es-PE" sz="1600" dirty="0">
                <a:latin typeface="Candara Light" panose="020E0502030303020204" pitchFamily="34" charset="0"/>
              </a:rPr>
              <a:t> </a:t>
            </a:r>
            <a:r>
              <a:rPr lang="es-PE" sz="1600" dirty="0" err="1">
                <a:latin typeface="Candara Light" panose="020E0502030303020204" pitchFamily="34" charset="0"/>
              </a:rPr>
              <a:t>lake</a:t>
            </a:r>
            <a:r>
              <a:rPr lang="es-PE" sz="1600" dirty="0">
                <a:latin typeface="Candara Light" panose="020E0502030303020204" pitchFamily="34" charset="0"/>
              </a:rPr>
              <a:t> has </a:t>
            </a:r>
            <a:r>
              <a:rPr lang="es-PE" sz="1600" dirty="0" err="1">
                <a:latin typeface="Candara Light" panose="020E0502030303020204" pitchFamily="34" charset="0"/>
              </a:rPr>
              <a:t>appeared</a:t>
            </a:r>
            <a:r>
              <a:rPr lang="es-PE" sz="1600" dirty="0">
                <a:latin typeface="Candara Light" panose="020E0502030303020204" pitchFamily="34" charset="0"/>
              </a:rPr>
              <a:t> </a:t>
            </a:r>
            <a:r>
              <a:rPr lang="es-PE" sz="1600" dirty="0" err="1">
                <a:latin typeface="Candara Light" panose="020E0502030303020204" pitchFamily="34" charset="0"/>
              </a:rPr>
              <a:t>overcoming</a:t>
            </a:r>
            <a:r>
              <a:rPr lang="es-PE" sz="1600" dirty="0">
                <a:latin typeface="Candara Light" panose="020E0502030303020204" pitchFamily="34" charset="0"/>
              </a:rPr>
              <a:t> </a:t>
            </a:r>
            <a:r>
              <a:rPr lang="es-PE" sz="1600" dirty="0" err="1">
                <a:latin typeface="Candara Light" panose="020E0502030303020204" pitchFamily="34" charset="0"/>
              </a:rPr>
              <a:t>the</a:t>
            </a:r>
            <a:r>
              <a:rPr lang="es-PE" sz="1600" dirty="0">
                <a:latin typeface="Candara Light" panose="020E0502030303020204" pitchFamily="34" charset="0"/>
              </a:rPr>
              <a:t> NDWI </a:t>
            </a:r>
            <a:r>
              <a:rPr lang="es-PE" sz="1600" dirty="0" err="1">
                <a:latin typeface="Candara Light" panose="020E0502030303020204" pitchFamily="34" charset="0"/>
              </a:rPr>
              <a:t>threshold</a:t>
            </a:r>
            <a:r>
              <a:rPr lang="es-PE" sz="1600" dirty="0">
                <a:latin typeface="Candara Light" panose="020E0502030303020204" pitchFamily="34" charset="0"/>
              </a:rPr>
              <a:t>.”</a:t>
            </a:r>
          </a:p>
        </p:txBody>
      </p:sp>
      <p:sp>
        <p:nvSpPr>
          <p:cNvPr id="4" name="Rectángulo 13">
            <a:extLst>
              <a:ext uri="{FF2B5EF4-FFF2-40B4-BE49-F238E27FC236}">
                <a16:creationId xmlns:a16="http://schemas.microsoft.com/office/drawing/2014/main" id="{9BB05995-1B23-5249-DF82-6FBD0506011F}"/>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8">
            <a:extLst>
              <a:ext uri="{FF2B5EF4-FFF2-40B4-BE49-F238E27FC236}">
                <a16:creationId xmlns:a16="http://schemas.microsoft.com/office/drawing/2014/main" id="{7D2D2BCF-F752-4DE5-4E85-D77B2A80D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7" name="Imagen 12">
            <a:extLst>
              <a:ext uri="{FF2B5EF4-FFF2-40B4-BE49-F238E27FC236}">
                <a16:creationId xmlns:a16="http://schemas.microsoft.com/office/drawing/2014/main" id="{1EA0CDAC-A64E-F932-8D84-3F134D50A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12" name="CuadroTexto 14">
            <a:extLst>
              <a:ext uri="{FF2B5EF4-FFF2-40B4-BE49-F238E27FC236}">
                <a16:creationId xmlns:a16="http://schemas.microsoft.com/office/drawing/2014/main" id="{EA3756C8-7F1E-1854-083C-9A03098C2F91}"/>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
        <p:nvSpPr>
          <p:cNvPr id="13" name="CuadroTexto 25">
            <a:extLst>
              <a:ext uri="{FF2B5EF4-FFF2-40B4-BE49-F238E27FC236}">
                <a16:creationId xmlns:a16="http://schemas.microsoft.com/office/drawing/2014/main" id="{AC2EC588-C917-66F7-0BF5-DB34F12B04DC}"/>
              </a:ext>
            </a:extLst>
          </p:cNvPr>
          <p:cNvSpPr txBox="1"/>
          <p:nvPr/>
        </p:nvSpPr>
        <p:spPr>
          <a:xfrm>
            <a:off x="3397690" y="973791"/>
            <a:ext cx="5488063" cy="461665"/>
          </a:xfrm>
          <a:prstGeom prst="rect">
            <a:avLst/>
          </a:prstGeom>
          <a:noFill/>
        </p:spPr>
        <p:txBody>
          <a:bodyPr wrap="square" rtlCol="0">
            <a:spAutoFit/>
          </a:bodyPr>
          <a:lstStyle/>
          <a:p>
            <a:pPr algn="ctr"/>
            <a:r>
              <a:rPr lang="en-US" sz="2400" b="1" dirty="0">
                <a:latin typeface="Candara Light" panose="020E0502030303020204" pitchFamily="34" charset="0"/>
              </a:rPr>
              <a:t>R  E  S  U  L  T  S</a:t>
            </a:r>
          </a:p>
        </p:txBody>
      </p:sp>
      <p:pic>
        <p:nvPicPr>
          <p:cNvPr id="8" name="Picture 7">
            <a:extLst>
              <a:ext uri="{FF2B5EF4-FFF2-40B4-BE49-F238E27FC236}">
                <a16:creationId xmlns:a16="http://schemas.microsoft.com/office/drawing/2014/main" id="{85349460-CED1-A580-4B93-CDEC62A1F472}"/>
              </a:ext>
            </a:extLst>
          </p:cNvPr>
          <p:cNvPicPr>
            <a:picLocks noChangeAspect="1"/>
          </p:cNvPicPr>
          <p:nvPr/>
        </p:nvPicPr>
        <p:blipFill rotWithShape="1">
          <a:blip r:embed="rId4"/>
          <a:srcRect r="1043"/>
          <a:stretch/>
        </p:blipFill>
        <p:spPr>
          <a:xfrm>
            <a:off x="5519365" y="1777987"/>
            <a:ext cx="2902495" cy="4011842"/>
          </a:xfrm>
          <a:prstGeom prst="rect">
            <a:avLst/>
          </a:prstGeom>
          <a:ln>
            <a:solidFill>
              <a:schemeClr val="tx1"/>
            </a:solidFill>
          </a:ln>
        </p:spPr>
      </p:pic>
      <p:pic>
        <p:nvPicPr>
          <p:cNvPr id="9" name="Picture 8">
            <a:extLst>
              <a:ext uri="{FF2B5EF4-FFF2-40B4-BE49-F238E27FC236}">
                <a16:creationId xmlns:a16="http://schemas.microsoft.com/office/drawing/2014/main" id="{02E24DDC-1029-FB55-DEDE-52CB83C2B67E}"/>
              </a:ext>
            </a:extLst>
          </p:cNvPr>
          <p:cNvPicPr>
            <a:picLocks noChangeAspect="1"/>
          </p:cNvPicPr>
          <p:nvPr/>
        </p:nvPicPr>
        <p:blipFill>
          <a:blip r:embed="rId5"/>
          <a:stretch>
            <a:fillRect/>
          </a:stretch>
        </p:blipFill>
        <p:spPr>
          <a:xfrm>
            <a:off x="8515507" y="2089712"/>
            <a:ext cx="2808848" cy="3700117"/>
          </a:xfrm>
          <a:prstGeom prst="rect">
            <a:avLst/>
          </a:prstGeom>
          <a:ln>
            <a:solidFill>
              <a:schemeClr val="tx1"/>
            </a:solidFill>
          </a:ln>
        </p:spPr>
      </p:pic>
    </p:spTree>
    <p:extLst>
      <p:ext uri="{BB962C8B-B14F-4D97-AF65-F5344CB8AC3E}">
        <p14:creationId xmlns:p14="http://schemas.microsoft.com/office/powerpoint/2010/main" val="86498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5">
            <a:extLst>
              <a:ext uri="{FF2B5EF4-FFF2-40B4-BE49-F238E27FC236}">
                <a16:creationId xmlns:a16="http://schemas.microsoft.com/office/drawing/2014/main" id="{D626C159-5D31-C8F1-B6EE-BC2A3559C1E6}"/>
              </a:ext>
            </a:extLst>
          </p:cNvPr>
          <p:cNvSpPr txBox="1"/>
          <p:nvPr/>
        </p:nvSpPr>
        <p:spPr>
          <a:xfrm>
            <a:off x="365442" y="917047"/>
            <a:ext cx="5488063" cy="369332"/>
          </a:xfrm>
          <a:prstGeom prst="rect">
            <a:avLst/>
          </a:prstGeom>
          <a:noFill/>
        </p:spPr>
        <p:txBody>
          <a:bodyPr wrap="square" rtlCol="0">
            <a:spAutoFit/>
          </a:bodyPr>
          <a:lstStyle/>
          <a:p>
            <a:pPr algn="ctr"/>
            <a:r>
              <a:rPr lang="en-US" b="1" dirty="0">
                <a:latin typeface="Candara Light" panose="020E0502030303020204" pitchFamily="34" charset="0"/>
              </a:rPr>
              <a:t>----- SPECIFIC PERSISTENCE ----</a:t>
            </a:r>
          </a:p>
        </p:txBody>
      </p:sp>
      <p:sp>
        <p:nvSpPr>
          <p:cNvPr id="5" name="TextBox 4">
            <a:extLst>
              <a:ext uri="{FF2B5EF4-FFF2-40B4-BE49-F238E27FC236}">
                <a16:creationId xmlns:a16="http://schemas.microsoft.com/office/drawing/2014/main" id="{4EEB79F6-7F59-BD46-1858-A42E4277CD94}"/>
              </a:ext>
            </a:extLst>
          </p:cNvPr>
          <p:cNvSpPr txBox="1"/>
          <p:nvPr/>
        </p:nvSpPr>
        <p:spPr>
          <a:xfrm>
            <a:off x="491320" y="3516853"/>
            <a:ext cx="5604681" cy="1600438"/>
          </a:xfrm>
          <a:prstGeom prst="rect">
            <a:avLst/>
          </a:prstGeom>
          <a:noFill/>
        </p:spPr>
        <p:txBody>
          <a:bodyPr wrap="square" rtlCol="0">
            <a:spAutoFit/>
          </a:bodyPr>
          <a:lstStyle/>
          <a:p>
            <a:pPr marL="285750" indent="-285750">
              <a:buFont typeface="Arial" panose="020B0604020202020204" pitchFamily="34" charset="0"/>
              <a:buChar char="•"/>
            </a:pPr>
            <a:r>
              <a:rPr lang="es-PE" sz="1400" dirty="0">
                <a:latin typeface="Candara Light" panose="020E0502030303020204" pitchFamily="34" charset="0"/>
              </a:rPr>
              <a:t>A </a:t>
            </a:r>
            <a:r>
              <a:rPr lang="es-PE" sz="1400" dirty="0" err="1">
                <a:latin typeface="Candara Light" panose="020E0502030303020204" pitchFamily="34" charset="0"/>
              </a:rPr>
              <a:t>lake’s</a:t>
            </a:r>
            <a:r>
              <a:rPr lang="es-PE" sz="1400" dirty="0">
                <a:latin typeface="Candara Light" panose="020E0502030303020204" pitchFamily="34" charset="0"/>
              </a:rPr>
              <a:t> </a:t>
            </a:r>
            <a:r>
              <a:rPr lang="es-PE" sz="1400" dirty="0" err="1">
                <a:latin typeface="Candara Light" panose="020E0502030303020204" pitchFamily="34" charset="0"/>
              </a:rPr>
              <a:t>record</a:t>
            </a:r>
            <a:r>
              <a:rPr lang="es-PE" sz="1400" dirty="0">
                <a:latin typeface="Candara Light" panose="020E0502030303020204" pitchFamily="34" charset="0"/>
              </a:rPr>
              <a:t> </a:t>
            </a:r>
            <a:r>
              <a:rPr lang="es-PE" sz="1400" dirty="0" err="1">
                <a:latin typeface="Candara Light" panose="020E0502030303020204" pitchFamily="34" charset="0"/>
              </a:rPr>
              <a:t>is</a:t>
            </a:r>
            <a:r>
              <a:rPr lang="es-PE" sz="1400" dirty="0">
                <a:latin typeface="Candara Light" panose="020E0502030303020204" pitchFamily="34" charset="0"/>
              </a:rPr>
              <a:t> </a:t>
            </a:r>
            <a:r>
              <a:rPr lang="es-PE" sz="1400" dirty="0" err="1">
                <a:latin typeface="Candara Light" panose="020E0502030303020204" pitchFamily="34" charset="0"/>
              </a:rPr>
              <a:t>shown</a:t>
            </a:r>
            <a:r>
              <a:rPr lang="es-PE" sz="1400" dirty="0">
                <a:latin typeface="Candara Light" panose="020E0502030303020204" pitchFamily="34" charset="0"/>
              </a:rPr>
              <a:t> as </a:t>
            </a:r>
            <a:r>
              <a:rPr lang="es-PE" sz="1400" dirty="0" err="1">
                <a:latin typeface="Candara Light" panose="020E0502030303020204" pitchFamily="34" charset="0"/>
              </a:rPr>
              <a:t>his</a:t>
            </a:r>
            <a:r>
              <a:rPr lang="es-PE" sz="1400" dirty="0">
                <a:latin typeface="Candara Light" panose="020E0502030303020204" pitchFamily="34" charset="0"/>
              </a:rPr>
              <a:t> </a:t>
            </a:r>
            <a:r>
              <a:rPr lang="es-PE" sz="1400" dirty="0" err="1">
                <a:latin typeface="Candara Light" panose="020E0502030303020204" pitchFamily="34" charset="0"/>
              </a:rPr>
              <a:t>critic</a:t>
            </a:r>
            <a:r>
              <a:rPr lang="es-PE" sz="1400" dirty="0">
                <a:latin typeface="Candara Light" panose="020E0502030303020204" pitchFamily="34" charset="0"/>
              </a:rPr>
              <a:t> </a:t>
            </a:r>
            <a:r>
              <a:rPr lang="es-PE" sz="1400" dirty="0" err="1">
                <a:latin typeface="Candara Light" panose="020E0502030303020204" pitchFamily="34" charset="0"/>
              </a:rPr>
              <a:t>volumes</a:t>
            </a:r>
            <a:r>
              <a:rPr lang="es-PE" sz="1400" dirty="0">
                <a:latin typeface="Candara Light" panose="020E0502030303020204" pitchFamily="34" charset="0"/>
              </a:rPr>
              <a:t> </a:t>
            </a:r>
            <a:r>
              <a:rPr lang="es-PE" sz="1400" dirty="0" err="1">
                <a:latin typeface="Candara Light" panose="020E0502030303020204" pitchFamily="34" charset="0"/>
              </a:rPr>
              <a:t>of</a:t>
            </a:r>
            <a:r>
              <a:rPr lang="es-PE" sz="1400" dirty="0">
                <a:latin typeface="Candara Light" panose="020E0502030303020204" pitchFamily="34" charset="0"/>
              </a:rPr>
              <a:t> </a:t>
            </a:r>
            <a:r>
              <a:rPr lang="es-PE" sz="1400" dirty="0" err="1">
                <a:latin typeface="Candara Light" panose="020E0502030303020204" pitchFamily="34" charset="0"/>
              </a:rPr>
              <a:t>water</a:t>
            </a:r>
            <a:r>
              <a:rPr lang="es-PE" sz="1400" dirty="0">
                <a:latin typeface="Candara Light" panose="020E0502030303020204" pitchFamily="34" charset="0"/>
              </a:rPr>
              <a:t> </a:t>
            </a:r>
            <a:r>
              <a:rPr lang="es-PE" sz="1400" dirty="0" err="1">
                <a:latin typeface="Candara Light" panose="020E0502030303020204" pitchFamily="34" charset="0"/>
              </a:rPr>
              <a:t>correspond</a:t>
            </a:r>
            <a:r>
              <a:rPr lang="es-PE" sz="1400" dirty="0">
                <a:latin typeface="Candara Light" panose="020E0502030303020204" pitchFamily="34" charset="0"/>
              </a:rPr>
              <a:t> </a:t>
            </a:r>
            <a:r>
              <a:rPr lang="es-PE" sz="1400" dirty="0" err="1">
                <a:latin typeface="Candara Light" panose="020E0502030303020204" pitchFamily="34" charset="0"/>
              </a:rPr>
              <a:t>to</a:t>
            </a:r>
            <a:r>
              <a:rPr lang="es-PE" sz="1400" dirty="0">
                <a:latin typeface="Candara Light" panose="020E0502030303020204" pitchFamily="34" charset="0"/>
              </a:rPr>
              <a:t> </a:t>
            </a:r>
            <a:r>
              <a:rPr lang="es-PE" sz="1400" dirty="0" err="1">
                <a:latin typeface="Candara Light" panose="020E0502030303020204" pitchFamily="34" charset="0"/>
              </a:rPr>
              <a:t>winter</a:t>
            </a:r>
            <a:r>
              <a:rPr lang="es-PE" sz="1400" dirty="0">
                <a:latin typeface="Candara Light" panose="020E0502030303020204" pitchFamily="34" charset="0"/>
              </a:rPr>
              <a:t> </a:t>
            </a:r>
            <a:r>
              <a:rPr lang="es-PE" sz="1400" dirty="0" err="1">
                <a:latin typeface="Candara Light" panose="020E0502030303020204" pitchFamily="34" charset="0"/>
              </a:rPr>
              <a:t>season</a:t>
            </a:r>
            <a:r>
              <a:rPr lang="es-PE" sz="1400" dirty="0">
                <a:latin typeface="Candara Light" panose="020E0502030303020204" pitchFamily="34" charset="0"/>
              </a:rPr>
              <a:t> as </a:t>
            </a:r>
            <a:r>
              <a:rPr lang="es-PE" sz="1400" dirty="0" err="1">
                <a:latin typeface="Candara Light" panose="020E0502030303020204" pitchFamily="34" charset="0"/>
              </a:rPr>
              <a:t>expected</a:t>
            </a:r>
            <a:r>
              <a:rPr lang="es-PE" sz="1400" dirty="0">
                <a:latin typeface="Candara Light" panose="020E0502030303020204" pitchFamily="34" charset="0"/>
              </a:rPr>
              <a:t>.</a:t>
            </a:r>
          </a:p>
          <a:p>
            <a:pPr marL="285750" indent="-285750">
              <a:buFont typeface="Arial" panose="020B0604020202020204" pitchFamily="34" charset="0"/>
              <a:buChar char="•"/>
            </a:pPr>
            <a:r>
              <a:rPr lang="es-PE" sz="1400" dirty="0">
                <a:latin typeface="Candara Light" panose="020E0502030303020204" pitchFamily="34" charset="0"/>
              </a:rPr>
              <a:t>Black box </a:t>
            </a:r>
            <a:r>
              <a:rPr lang="es-PE" sz="1400" dirty="0" err="1">
                <a:latin typeface="Candara Light" panose="020E0502030303020204" pitchFamily="34" charset="0"/>
              </a:rPr>
              <a:t>is</a:t>
            </a:r>
            <a:r>
              <a:rPr lang="es-PE" sz="1400" dirty="0">
                <a:latin typeface="Candara Light" panose="020E0502030303020204" pitchFamily="34" charset="0"/>
              </a:rPr>
              <a:t> a default </a:t>
            </a:r>
            <a:r>
              <a:rPr lang="es-PE" sz="1400" dirty="0" err="1">
                <a:latin typeface="Candara Light" panose="020E0502030303020204" pitchFamily="34" charset="0"/>
              </a:rPr>
              <a:t>missing</a:t>
            </a:r>
            <a:r>
              <a:rPr lang="es-PE" sz="1400" dirty="0">
                <a:latin typeface="Candara Light" panose="020E0502030303020204" pitchFamily="34" charset="0"/>
              </a:rPr>
              <a:t> data/date.</a:t>
            </a:r>
          </a:p>
          <a:p>
            <a:pPr marL="285750" indent="-285750">
              <a:buFont typeface="Arial" panose="020B0604020202020204" pitchFamily="34" charset="0"/>
              <a:buChar char="•"/>
            </a:pPr>
            <a:r>
              <a:rPr lang="es-PE" sz="1400" dirty="0">
                <a:latin typeface="Candara Light" panose="020E0502030303020204" pitchFamily="34" charset="0"/>
              </a:rPr>
              <a:t>Grey boxes are relative, </a:t>
            </a:r>
            <a:r>
              <a:rPr lang="es-PE" sz="1400" dirty="0" err="1">
                <a:latin typeface="Candara Light" panose="020E0502030303020204" pitchFamily="34" charset="0"/>
              </a:rPr>
              <a:t>missed</a:t>
            </a:r>
            <a:r>
              <a:rPr lang="es-PE" sz="1400" dirty="0">
                <a:latin typeface="Candara Light" panose="020E0502030303020204" pitchFamily="34" charset="0"/>
              </a:rPr>
              <a:t> </a:t>
            </a:r>
            <a:r>
              <a:rPr lang="es-PE" sz="1400" dirty="0" err="1">
                <a:latin typeface="Candara Light" panose="020E0502030303020204" pitchFamily="34" charset="0"/>
              </a:rPr>
              <a:t>values</a:t>
            </a:r>
            <a:r>
              <a:rPr lang="es-PE" sz="1400" dirty="0">
                <a:latin typeface="Candara Light" panose="020E0502030303020204" pitchFamily="34" charset="0"/>
              </a:rPr>
              <a:t> </a:t>
            </a:r>
            <a:r>
              <a:rPr lang="es-PE" sz="1400" dirty="0" err="1">
                <a:latin typeface="Candara Light" panose="020E0502030303020204" pitchFamily="34" charset="0"/>
              </a:rPr>
              <a:t>depending</a:t>
            </a:r>
            <a:r>
              <a:rPr lang="es-PE" sz="1400" dirty="0">
                <a:latin typeface="Candara Light" panose="020E0502030303020204" pitchFamily="34" charset="0"/>
              </a:rPr>
              <a:t> </a:t>
            </a:r>
            <a:r>
              <a:rPr lang="es-PE" sz="1400" dirty="0" err="1">
                <a:latin typeface="Candara Light" panose="020E0502030303020204" pitchFamily="34" charset="0"/>
              </a:rPr>
              <a:t>on</a:t>
            </a:r>
            <a:r>
              <a:rPr lang="es-PE" sz="1400" dirty="0">
                <a:latin typeface="Candara Light" panose="020E0502030303020204" pitchFamily="34" charset="0"/>
              </a:rPr>
              <a:t> </a:t>
            </a:r>
            <a:r>
              <a:rPr lang="es-PE" sz="1400" dirty="0" err="1">
                <a:latin typeface="Candara Light" panose="020E0502030303020204" pitchFamily="34" charset="0"/>
              </a:rPr>
              <a:t>internal</a:t>
            </a:r>
            <a:r>
              <a:rPr lang="es-PE" sz="1400" dirty="0">
                <a:latin typeface="Candara Light" panose="020E0502030303020204" pitchFamily="34" charset="0"/>
              </a:rPr>
              <a:t> </a:t>
            </a:r>
            <a:r>
              <a:rPr lang="es-PE" sz="1400" dirty="0" err="1">
                <a:latin typeface="Candara Light" panose="020E0502030303020204" pitchFamily="34" charset="0"/>
              </a:rPr>
              <a:t>factors</a:t>
            </a:r>
            <a:r>
              <a:rPr lang="es-PE" sz="1400" dirty="0">
                <a:latin typeface="Candara Light" panose="020E0502030303020204" pitchFamily="34" charset="0"/>
              </a:rPr>
              <a:t> </a:t>
            </a:r>
            <a:r>
              <a:rPr lang="es-PE" sz="1400" dirty="0" err="1">
                <a:latin typeface="Candara Light" panose="020E0502030303020204" pitchFamily="34" charset="0"/>
              </a:rPr>
              <a:t>such</a:t>
            </a:r>
            <a:r>
              <a:rPr lang="es-PE" sz="1400" dirty="0">
                <a:latin typeface="Candara Light" panose="020E0502030303020204" pitchFamily="34" charset="0"/>
              </a:rPr>
              <a:t> as </a:t>
            </a:r>
            <a:r>
              <a:rPr lang="es-PE" sz="1400" dirty="0" err="1">
                <a:latin typeface="Candara Light" panose="020E0502030303020204" pitchFamily="34" charset="0"/>
              </a:rPr>
              <a:t>cloud</a:t>
            </a:r>
            <a:r>
              <a:rPr lang="es-PE" sz="1400" dirty="0">
                <a:latin typeface="Candara Light" panose="020E0502030303020204" pitchFamily="34" charset="0"/>
              </a:rPr>
              <a:t> </a:t>
            </a:r>
            <a:r>
              <a:rPr lang="es-PE" sz="1400" dirty="0" err="1">
                <a:latin typeface="Candara Light" panose="020E0502030303020204" pitchFamily="34" charset="0"/>
              </a:rPr>
              <a:t>cover</a:t>
            </a:r>
            <a:r>
              <a:rPr lang="es-PE" sz="1400" dirty="0">
                <a:latin typeface="Candara Light" panose="020E0502030303020204" pitchFamily="34" charset="0"/>
              </a:rPr>
              <a:t> </a:t>
            </a:r>
            <a:r>
              <a:rPr lang="es-PE" sz="1400" dirty="0" err="1">
                <a:latin typeface="Candara Light" panose="020E0502030303020204" pitchFamily="34" charset="0"/>
              </a:rPr>
              <a:t>image</a:t>
            </a:r>
            <a:r>
              <a:rPr lang="es-PE" sz="1400" dirty="0">
                <a:latin typeface="Candara Light" panose="020E0502030303020204" pitchFamily="34" charset="0"/>
              </a:rPr>
              <a:t> </a:t>
            </a:r>
            <a:r>
              <a:rPr lang="es-PE" sz="1400" dirty="0" err="1">
                <a:latin typeface="Candara Light" panose="020E0502030303020204" pitchFamily="34" charset="0"/>
              </a:rPr>
              <a:t>or</a:t>
            </a:r>
            <a:r>
              <a:rPr lang="es-PE" sz="1400" dirty="0">
                <a:latin typeface="Candara Light" panose="020E0502030303020204" pitchFamily="34" charset="0"/>
              </a:rPr>
              <a:t> </a:t>
            </a:r>
            <a:r>
              <a:rPr lang="es-PE" sz="1400" dirty="0" err="1">
                <a:latin typeface="Candara Light" panose="020E0502030303020204" pitchFamily="34" charset="0"/>
              </a:rPr>
              <a:t>technical</a:t>
            </a:r>
            <a:r>
              <a:rPr lang="es-PE" sz="1400" dirty="0">
                <a:latin typeface="Candara Light" panose="020E0502030303020204" pitchFamily="34" charset="0"/>
              </a:rPr>
              <a:t> </a:t>
            </a:r>
            <a:r>
              <a:rPr lang="es-PE" sz="1400" dirty="0" err="1">
                <a:latin typeface="Candara Light" panose="020E0502030303020204" pitchFamily="34" charset="0"/>
              </a:rPr>
              <a:t>satellite</a:t>
            </a:r>
            <a:r>
              <a:rPr lang="es-PE" sz="1400" dirty="0">
                <a:latin typeface="Candara Light" panose="020E0502030303020204" pitchFamily="34" charset="0"/>
              </a:rPr>
              <a:t> </a:t>
            </a:r>
            <a:r>
              <a:rPr lang="es-PE" sz="1400" dirty="0" err="1">
                <a:latin typeface="Candara Light" panose="020E0502030303020204" pitchFamily="34" charset="0"/>
              </a:rPr>
              <a:t>issues</a:t>
            </a:r>
            <a:r>
              <a:rPr lang="es-PE" sz="1400" dirty="0">
                <a:latin typeface="Candara Light" panose="020E0502030303020204" pitchFamily="34" charset="0"/>
              </a:rPr>
              <a:t>.</a:t>
            </a:r>
          </a:p>
          <a:p>
            <a:pPr marL="285750" indent="-285750">
              <a:buFont typeface="Arial" panose="020B0604020202020204" pitchFamily="34" charset="0"/>
              <a:buChar char="•"/>
            </a:pPr>
            <a:r>
              <a:rPr lang="es-PE" sz="1400" dirty="0">
                <a:latin typeface="Candara Light" panose="020E0502030303020204" pitchFamily="34" charset="0"/>
              </a:rPr>
              <a:t>A </a:t>
            </a:r>
            <a:r>
              <a:rPr lang="es-PE" sz="1400" dirty="0" err="1">
                <a:latin typeface="Candara Light" panose="020E0502030303020204" pitchFamily="34" charset="0"/>
              </a:rPr>
              <a:t>normality</a:t>
            </a:r>
            <a:r>
              <a:rPr lang="es-PE" sz="1400" dirty="0">
                <a:latin typeface="Candara Light" panose="020E0502030303020204" pitchFamily="34" charset="0"/>
              </a:rPr>
              <a:t> </a:t>
            </a:r>
            <a:r>
              <a:rPr lang="es-PE" sz="1400" dirty="0" err="1">
                <a:latin typeface="Candara Light" panose="020E0502030303020204" pitchFamily="34" charset="0"/>
              </a:rPr>
              <a:t>is</a:t>
            </a:r>
            <a:r>
              <a:rPr lang="es-PE" sz="1400" dirty="0">
                <a:latin typeface="Candara Light" panose="020E0502030303020204" pitchFamily="34" charset="0"/>
              </a:rPr>
              <a:t> </a:t>
            </a:r>
            <a:r>
              <a:rPr lang="es-PE" sz="1400" dirty="0" err="1">
                <a:latin typeface="Candara Light" panose="020E0502030303020204" pitchFamily="34" charset="0"/>
              </a:rPr>
              <a:t>extracted</a:t>
            </a:r>
            <a:r>
              <a:rPr lang="es-PE" sz="1400" dirty="0">
                <a:latin typeface="Candara Light" panose="020E0502030303020204" pitchFamily="34" charset="0"/>
              </a:rPr>
              <a:t> </a:t>
            </a:r>
            <a:r>
              <a:rPr lang="es-PE" sz="1400" dirty="0" err="1">
                <a:latin typeface="Candara Light" panose="020E0502030303020204" pitchFamily="34" charset="0"/>
              </a:rPr>
              <a:t>using</a:t>
            </a:r>
            <a:r>
              <a:rPr lang="es-PE" sz="1400" dirty="0">
                <a:latin typeface="Candara Light" panose="020E0502030303020204" pitchFamily="34" charset="0"/>
              </a:rPr>
              <a:t> 75th percentiles, </a:t>
            </a:r>
            <a:r>
              <a:rPr lang="es-PE" sz="1400" dirty="0" err="1">
                <a:latin typeface="Candara Light" panose="020E0502030303020204" pitchFamily="34" charset="0"/>
              </a:rPr>
              <a:t>laying</a:t>
            </a:r>
            <a:r>
              <a:rPr lang="es-PE" sz="1400" dirty="0">
                <a:latin typeface="Candara Light" panose="020E0502030303020204" pitchFamily="34" charset="0"/>
              </a:rPr>
              <a:t> </a:t>
            </a:r>
            <a:r>
              <a:rPr lang="es-PE" sz="1400" dirty="0" err="1">
                <a:latin typeface="Candara Light" panose="020E0502030303020204" pitchFamily="34" charset="0"/>
              </a:rPr>
              <a:t>down</a:t>
            </a:r>
            <a:r>
              <a:rPr lang="es-PE" sz="1400" dirty="0">
                <a:latin typeface="Candara Light" panose="020E0502030303020204" pitchFamily="34" charset="0"/>
              </a:rPr>
              <a:t> a </a:t>
            </a:r>
            <a:r>
              <a:rPr lang="es-PE" sz="1400" dirty="0" err="1">
                <a:latin typeface="Candara Light" panose="020E0502030303020204" pitchFamily="34" charset="0"/>
              </a:rPr>
              <a:t>two-dimension</a:t>
            </a:r>
            <a:r>
              <a:rPr lang="es-PE" sz="1400" dirty="0">
                <a:latin typeface="Candara Light" panose="020E0502030303020204" pitchFamily="34" charset="0"/>
              </a:rPr>
              <a:t> </a:t>
            </a:r>
            <a:r>
              <a:rPr lang="es-PE" sz="1400" dirty="0" err="1">
                <a:latin typeface="Candara Light" panose="020E0502030303020204" pitchFamily="34" charset="0"/>
              </a:rPr>
              <a:t>signature</a:t>
            </a:r>
            <a:r>
              <a:rPr lang="es-PE" sz="1400" dirty="0">
                <a:latin typeface="Candara Light" panose="020E0502030303020204" pitchFamily="34" charset="0"/>
              </a:rPr>
              <a:t>.</a:t>
            </a:r>
          </a:p>
        </p:txBody>
      </p:sp>
      <p:pic>
        <p:nvPicPr>
          <p:cNvPr id="7" name="Picture 6">
            <a:extLst>
              <a:ext uri="{FF2B5EF4-FFF2-40B4-BE49-F238E27FC236}">
                <a16:creationId xmlns:a16="http://schemas.microsoft.com/office/drawing/2014/main" id="{2CAC7367-9652-F904-C33B-22AAC5009BAB}"/>
              </a:ext>
            </a:extLst>
          </p:cNvPr>
          <p:cNvPicPr>
            <a:picLocks noChangeAspect="1"/>
          </p:cNvPicPr>
          <p:nvPr/>
        </p:nvPicPr>
        <p:blipFill>
          <a:blip r:embed="rId2"/>
          <a:stretch>
            <a:fillRect/>
          </a:stretch>
        </p:blipFill>
        <p:spPr>
          <a:xfrm>
            <a:off x="491320" y="1341334"/>
            <a:ext cx="2906973" cy="2060463"/>
          </a:xfrm>
          <a:prstGeom prst="rect">
            <a:avLst/>
          </a:prstGeom>
        </p:spPr>
      </p:pic>
      <p:sp>
        <p:nvSpPr>
          <p:cNvPr id="11" name="TextBox 10">
            <a:extLst>
              <a:ext uri="{FF2B5EF4-FFF2-40B4-BE49-F238E27FC236}">
                <a16:creationId xmlns:a16="http://schemas.microsoft.com/office/drawing/2014/main" id="{66B821F3-B091-D400-2010-D65BC2C1711F}"/>
              </a:ext>
            </a:extLst>
          </p:cNvPr>
          <p:cNvSpPr txBox="1"/>
          <p:nvPr/>
        </p:nvSpPr>
        <p:spPr>
          <a:xfrm>
            <a:off x="3398293" y="1387500"/>
            <a:ext cx="2274982" cy="938719"/>
          </a:xfrm>
          <a:prstGeom prst="rect">
            <a:avLst/>
          </a:prstGeom>
          <a:noFill/>
        </p:spPr>
        <p:txBody>
          <a:bodyPr wrap="none" rtlCol="0">
            <a:spAutoFit/>
          </a:bodyPr>
          <a:lstStyle/>
          <a:p>
            <a:r>
              <a:rPr lang="es-PE" sz="1100" b="1" dirty="0">
                <a:latin typeface="Candara Light" panose="020E0502030303020204" pitchFamily="34" charset="0"/>
              </a:rPr>
              <a:t>Mountain </a:t>
            </a:r>
            <a:r>
              <a:rPr lang="es-PE" sz="1100" b="1" dirty="0" err="1">
                <a:latin typeface="Candara Light" panose="020E0502030303020204" pitchFamily="34" charset="0"/>
              </a:rPr>
              <a:t>range</a:t>
            </a:r>
            <a:r>
              <a:rPr lang="es-PE" sz="1100" b="1" dirty="0">
                <a:latin typeface="Candara Light" panose="020E0502030303020204" pitchFamily="34" charset="0"/>
              </a:rPr>
              <a:t>: 	Ampato</a:t>
            </a:r>
          </a:p>
          <a:p>
            <a:r>
              <a:rPr lang="es-PE" sz="1100" b="1" dirty="0" err="1">
                <a:latin typeface="Candara Light" panose="020E0502030303020204" pitchFamily="34" charset="0"/>
              </a:rPr>
              <a:t>Region</a:t>
            </a:r>
            <a:r>
              <a:rPr lang="es-PE" sz="1100" b="1" dirty="0">
                <a:latin typeface="Candara Light" panose="020E0502030303020204" pitchFamily="34" charset="0"/>
              </a:rPr>
              <a:t>: 		</a:t>
            </a:r>
            <a:r>
              <a:rPr lang="es-PE" sz="1100" b="1" dirty="0" err="1">
                <a:latin typeface="Candara Light" panose="020E0502030303020204" pitchFamily="34" charset="0"/>
              </a:rPr>
              <a:t>south</a:t>
            </a:r>
            <a:endParaRPr lang="es-PE" sz="1100" b="1" dirty="0">
              <a:latin typeface="Candara Light" panose="020E0502030303020204" pitchFamily="34" charset="0"/>
            </a:endParaRPr>
          </a:p>
          <a:p>
            <a:r>
              <a:rPr lang="es-PE" sz="1100" b="1" dirty="0" err="1">
                <a:latin typeface="Candara Light" panose="020E0502030303020204" pitchFamily="34" charset="0"/>
              </a:rPr>
              <a:t>Name</a:t>
            </a:r>
            <a:r>
              <a:rPr lang="es-PE" sz="1100" b="1" dirty="0">
                <a:latin typeface="Candara Light" panose="020E0502030303020204" pitchFamily="34" charset="0"/>
              </a:rPr>
              <a:t>:			</a:t>
            </a:r>
            <a:r>
              <a:rPr lang="es-PE" sz="1100" b="1" dirty="0" err="1">
                <a:latin typeface="Candara Light" panose="020E0502030303020204" pitchFamily="34" charset="0"/>
              </a:rPr>
              <a:t>Incamisa</a:t>
            </a:r>
            <a:endParaRPr lang="es-PE" sz="1100" b="1" dirty="0">
              <a:latin typeface="Candara Light" panose="020E0502030303020204" pitchFamily="34" charset="0"/>
            </a:endParaRPr>
          </a:p>
          <a:p>
            <a:r>
              <a:rPr lang="es-PE" sz="1100" b="1" dirty="0" err="1">
                <a:latin typeface="Candara Light" panose="020E0502030303020204" pitchFamily="34" charset="0"/>
              </a:rPr>
              <a:t>Elevation</a:t>
            </a:r>
            <a:r>
              <a:rPr lang="es-PE" sz="1100" b="1" dirty="0">
                <a:latin typeface="Candara Light" panose="020E0502030303020204" pitchFamily="34" charset="0"/>
              </a:rPr>
              <a:t>:		6613 msnm.</a:t>
            </a:r>
          </a:p>
          <a:p>
            <a:r>
              <a:rPr lang="es-PE" sz="1100" b="1" dirty="0" err="1">
                <a:latin typeface="Candara Light" panose="020E0502030303020204" pitchFamily="34" charset="0"/>
              </a:rPr>
              <a:t>Major</a:t>
            </a:r>
            <a:r>
              <a:rPr lang="es-PE" sz="1100" b="1" dirty="0">
                <a:latin typeface="Candara Light" panose="020E0502030303020204" pitchFamily="34" charset="0"/>
              </a:rPr>
              <a:t> </a:t>
            </a:r>
            <a:r>
              <a:rPr lang="es-PE" sz="1100" b="1" dirty="0" err="1">
                <a:latin typeface="Candara Light" panose="020E0502030303020204" pitchFamily="34" charset="0"/>
              </a:rPr>
              <a:t>watershed</a:t>
            </a:r>
            <a:r>
              <a:rPr lang="es-PE" sz="1100" b="1" dirty="0">
                <a:latin typeface="Candara Light" panose="020E0502030303020204" pitchFamily="34" charset="0"/>
              </a:rPr>
              <a:t>:	</a:t>
            </a:r>
            <a:r>
              <a:rPr lang="es-PE" sz="1100" b="1" dirty="0" err="1">
                <a:latin typeface="Candara Light" panose="020E0502030303020204" pitchFamily="34" charset="0"/>
              </a:rPr>
              <a:t>Pacific</a:t>
            </a:r>
            <a:endParaRPr lang="es-PE" sz="1100" b="1" dirty="0">
              <a:latin typeface="Candara Light" panose="020E0502030303020204" pitchFamily="34" charset="0"/>
            </a:endParaRPr>
          </a:p>
        </p:txBody>
      </p:sp>
      <p:pic>
        <p:nvPicPr>
          <p:cNvPr id="14" name="Picture 13">
            <a:extLst>
              <a:ext uri="{FF2B5EF4-FFF2-40B4-BE49-F238E27FC236}">
                <a16:creationId xmlns:a16="http://schemas.microsoft.com/office/drawing/2014/main" id="{72AF0849-9FD1-FA6B-9A15-244FB8B898FE}"/>
              </a:ext>
            </a:extLst>
          </p:cNvPr>
          <p:cNvPicPr>
            <a:picLocks noChangeAspect="1"/>
          </p:cNvPicPr>
          <p:nvPr/>
        </p:nvPicPr>
        <p:blipFill rotWithShape="1">
          <a:blip r:embed="rId3"/>
          <a:srcRect l="-149" t="479" r="149" b="378"/>
          <a:stretch/>
        </p:blipFill>
        <p:spPr>
          <a:xfrm>
            <a:off x="6460493" y="1101713"/>
            <a:ext cx="5132681" cy="4478472"/>
          </a:xfrm>
          <a:prstGeom prst="rect">
            <a:avLst/>
          </a:prstGeom>
        </p:spPr>
      </p:pic>
      <p:sp>
        <p:nvSpPr>
          <p:cNvPr id="4" name="Rectángulo 13">
            <a:extLst>
              <a:ext uri="{FF2B5EF4-FFF2-40B4-BE49-F238E27FC236}">
                <a16:creationId xmlns:a16="http://schemas.microsoft.com/office/drawing/2014/main" id="{75750603-CD55-CE5B-25E5-9A847F9A752C}"/>
              </a:ext>
            </a:extLst>
          </p:cNvPr>
          <p:cNvSpPr/>
          <p:nvPr/>
        </p:nvSpPr>
        <p:spPr>
          <a:xfrm>
            <a:off x="100723" y="148871"/>
            <a:ext cx="12081999" cy="667055"/>
          </a:xfrm>
          <a:prstGeom prst="rect">
            <a:avLst/>
          </a:prstGeom>
          <a:solidFill>
            <a:srgbClr val="DAE3F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8">
            <a:extLst>
              <a:ext uri="{FF2B5EF4-FFF2-40B4-BE49-F238E27FC236}">
                <a16:creationId xmlns:a16="http://schemas.microsoft.com/office/drawing/2014/main" id="{8EDD2EEE-F8BD-F7C9-858D-0B716C168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803" y="272154"/>
            <a:ext cx="1617508" cy="424800"/>
          </a:xfrm>
          <a:prstGeom prst="rect">
            <a:avLst/>
          </a:prstGeom>
          <a:noFill/>
        </p:spPr>
      </p:pic>
      <p:pic>
        <p:nvPicPr>
          <p:cNvPr id="12" name="Imagen 12">
            <a:extLst>
              <a:ext uri="{FF2B5EF4-FFF2-40B4-BE49-F238E27FC236}">
                <a16:creationId xmlns:a16="http://schemas.microsoft.com/office/drawing/2014/main" id="{49ED328A-13C2-43CF-1EE7-0DF387C37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6003" y="191075"/>
            <a:ext cx="1422790" cy="566299"/>
          </a:xfrm>
          <a:prstGeom prst="rect">
            <a:avLst/>
          </a:prstGeom>
          <a:noFill/>
        </p:spPr>
      </p:pic>
      <p:sp>
        <p:nvSpPr>
          <p:cNvPr id="13" name="CuadroTexto 14">
            <a:extLst>
              <a:ext uri="{FF2B5EF4-FFF2-40B4-BE49-F238E27FC236}">
                <a16:creationId xmlns:a16="http://schemas.microsoft.com/office/drawing/2014/main" id="{53F1EA2B-273E-B520-B96A-1D0D10F374ED}"/>
              </a:ext>
            </a:extLst>
          </p:cNvPr>
          <p:cNvSpPr txBox="1"/>
          <p:nvPr/>
        </p:nvSpPr>
        <p:spPr>
          <a:xfrm>
            <a:off x="138823" y="172599"/>
            <a:ext cx="8283037" cy="523220"/>
          </a:xfrm>
          <a:prstGeom prst="rect">
            <a:avLst/>
          </a:prstGeom>
          <a:noFill/>
        </p:spPr>
        <p:txBody>
          <a:bodyPr wrap="none" rtlCol="0">
            <a:spAutoFit/>
          </a:bodyPr>
          <a:lstStyle/>
          <a:p>
            <a:r>
              <a:rPr lang="es-MX" sz="1600" i="1" dirty="0">
                <a:latin typeface="Bahnschrift" panose="020B0502040204020203" pitchFamily="34" charset="0"/>
              </a:rPr>
              <a:t>AUSTRIA, Vienna, 26 April, 2023</a:t>
            </a:r>
          </a:p>
          <a:p>
            <a:r>
              <a:rPr lang="es-MX" sz="1200" i="1" dirty="0" err="1">
                <a:latin typeface="Bahnschrift" panose="020B0502040204020203" pitchFamily="34" charset="0"/>
              </a:rPr>
              <a:t>Cryospheric</a:t>
            </a:r>
            <a:r>
              <a:rPr lang="es-MX" sz="1200" i="1" dirty="0">
                <a:latin typeface="Bahnschrift" panose="020B0502040204020203" pitchFamily="34" charset="0"/>
              </a:rPr>
              <a:t> </a:t>
            </a:r>
            <a:r>
              <a:rPr lang="es-MX" sz="1200" i="1" dirty="0" err="1">
                <a:latin typeface="Bahnschrift" panose="020B0502040204020203" pitchFamily="34" charset="0"/>
              </a:rPr>
              <a:t>Sciences</a:t>
            </a:r>
            <a:r>
              <a:rPr lang="es-MX" sz="1200" i="1" dirty="0">
                <a:latin typeface="Bahnschrift" panose="020B0502040204020203" pitchFamily="34" charset="0"/>
              </a:rPr>
              <a:t>- Frozen </a:t>
            </a:r>
            <a:r>
              <a:rPr lang="es-MX" sz="1200" i="1" dirty="0" err="1">
                <a:latin typeface="Bahnschrift" panose="020B0502040204020203" pitchFamily="34" charset="0"/>
              </a:rPr>
              <a:t>ground</a:t>
            </a:r>
            <a:r>
              <a:rPr lang="es-MX" sz="1200" i="1" dirty="0">
                <a:latin typeface="Bahnschrift" panose="020B0502040204020203" pitchFamily="34" charset="0"/>
              </a:rPr>
              <a:t>, </a:t>
            </a:r>
            <a:r>
              <a:rPr lang="es-MX" sz="1200" i="1" dirty="0" err="1">
                <a:latin typeface="Bahnschrift" panose="020B0502040204020203" pitchFamily="34" charset="0"/>
              </a:rPr>
              <a:t>debris-covered</a:t>
            </a:r>
            <a:r>
              <a:rPr lang="es-MX" sz="1200" i="1" dirty="0">
                <a:latin typeface="Bahnschrift" panose="020B0502040204020203" pitchFamily="34" charset="0"/>
              </a:rPr>
              <a:t> </a:t>
            </a:r>
            <a:r>
              <a:rPr lang="es-MX" sz="1200" i="1" dirty="0" err="1">
                <a:latin typeface="Bahnschrift" panose="020B0502040204020203" pitchFamily="34" charset="0"/>
              </a:rPr>
              <a:t>glaciers</a:t>
            </a:r>
            <a:r>
              <a:rPr lang="es-MX" sz="1200" i="1" dirty="0">
                <a:latin typeface="Bahnschrift" panose="020B0502040204020203" pitchFamily="34" charset="0"/>
              </a:rPr>
              <a:t> and </a:t>
            </a:r>
            <a:r>
              <a:rPr lang="es-MX" sz="1200" i="1" dirty="0" err="1">
                <a:latin typeface="Bahnschrift" panose="020B0502040204020203" pitchFamily="34" charset="0"/>
              </a:rPr>
              <a:t>geomorphology</a:t>
            </a:r>
            <a:r>
              <a:rPr lang="es-MX" sz="1200" i="1" dirty="0">
                <a:latin typeface="Bahnschrift" panose="020B0502040204020203" pitchFamily="34" charset="0"/>
              </a:rPr>
              <a:t>- Remote </a:t>
            </a:r>
            <a:r>
              <a:rPr lang="es-MX" sz="1200" i="1" dirty="0" err="1">
                <a:latin typeface="Bahnschrift" panose="020B0502040204020203" pitchFamily="34" charset="0"/>
              </a:rPr>
              <a:t>Sensing</a:t>
            </a:r>
            <a:r>
              <a:rPr lang="es-MX" sz="1200" i="1" dirty="0">
                <a:latin typeface="Bahnschrift" panose="020B0502040204020203" pitchFamily="34" charset="0"/>
              </a:rPr>
              <a:t> </a:t>
            </a:r>
            <a:r>
              <a:rPr lang="es-MX" sz="1200" i="1" dirty="0" err="1">
                <a:latin typeface="Bahnschrift" panose="020B0502040204020203" pitchFamily="34" charset="0"/>
              </a:rPr>
              <a:t>of</a:t>
            </a:r>
            <a:r>
              <a:rPr lang="es-MX" sz="1200" i="1" dirty="0">
                <a:latin typeface="Bahnschrift" panose="020B0502040204020203" pitchFamily="34" charset="0"/>
              </a:rPr>
              <a:t> </a:t>
            </a:r>
            <a:r>
              <a:rPr lang="es-MX" sz="1200" i="1" dirty="0" err="1">
                <a:latin typeface="Bahnschrift" panose="020B0502040204020203" pitchFamily="34" charset="0"/>
              </a:rPr>
              <a:t>Cold</a:t>
            </a:r>
            <a:r>
              <a:rPr lang="es-MX" sz="1200" i="1" dirty="0">
                <a:latin typeface="Bahnschrift" panose="020B0502040204020203" pitchFamily="34" charset="0"/>
              </a:rPr>
              <a:t> </a:t>
            </a:r>
            <a:r>
              <a:rPr lang="es-MX" sz="1200" i="1" dirty="0" err="1">
                <a:latin typeface="Bahnschrift" panose="020B0502040204020203" pitchFamily="34" charset="0"/>
              </a:rPr>
              <a:t>Regions</a:t>
            </a:r>
            <a:endParaRPr lang="es-PE" sz="1200" i="1" dirty="0">
              <a:latin typeface="Bahnschrift" panose="020B0502040204020203" pitchFamily="34" charset="0"/>
            </a:endParaRPr>
          </a:p>
        </p:txBody>
      </p:sp>
    </p:spTree>
    <p:extLst>
      <p:ext uri="{BB962C8B-B14F-4D97-AF65-F5344CB8AC3E}">
        <p14:creationId xmlns:p14="http://schemas.microsoft.com/office/powerpoint/2010/main" val="2984454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7100</TotalTime>
  <Words>1251</Words>
  <Application>Microsoft Office PowerPoint</Application>
  <PresentationFormat>Custom</PresentationFormat>
  <Paragraphs>127</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Bahnschrift</vt:lpstr>
      <vt:lpstr>Bahnschrift SemiBold Condensed</vt:lpstr>
      <vt:lpstr>Calibri</vt:lpstr>
      <vt:lpstr>Calibri Light</vt:lpstr>
      <vt:lpstr>Candara Light</vt:lpstr>
      <vt:lpstr>Tema de Office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GHERALD POZO TRELLES</dc:creator>
  <cp:lastModifiedBy>JESÚS GHERALD POZO TRELLES</cp:lastModifiedBy>
  <cp:revision>1</cp:revision>
  <dcterms:created xsi:type="dcterms:W3CDTF">2023-03-31T14:34:33Z</dcterms:created>
  <dcterms:modified xsi:type="dcterms:W3CDTF">2023-04-24T16:37:52Z</dcterms:modified>
</cp:coreProperties>
</file>