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56" r:id="rId5"/>
    <p:sldId id="257" r:id="rId6"/>
    <p:sldId id="258" r:id="rId7"/>
    <p:sldId id="259" r:id="rId8"/>
    <p:sldId id="260" r:id="rId9"/>
    <p:sldId id="261" r:id="rId10"/>
    <p:sldId id="262" r:id="rId11"/>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EBDC"/>
    <a:srgbClr val="005360"/>
    <a:srgbClr val="5EB2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FF8634-8169-4461-A2F2-92425CFDDD1B}" v="13" dt="2023-04-27T20:56:47.513"/>
    <p1510:client id="{B78E1C6E-4217-46CF-8F8A-4FC7DFEDCED1}" v="75" dt="2023-04-27T09:47:42.2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8" autoAdjust="0"/>
    <p:restoredTop sz="94665"/>
  </p:normalViewPr>
  <p:slideViewPr>
    <p:cSldViewPr snapToGrid="0" snapToObjects="1">
      <p:cViewPr varScale="1">
        <p:scale>
          <a:sx n="78" d="100"/>
          <a:sy n="78" d="100"/>
        </p:scale>
        <p:origin x="43" y="62"/>
      </p:cViewPr>
      <p:guideLst/>
    </p:cSldViewPr>
  </p:slideViewPr>
  <p:notesTextViewPr>
    <p:cViewPr>
      <p:scale>
        <a:sx n="1" d="1"/>
        <a:sy n="1" d="1"/>
      </p:scale>
      <p:origin x="0" y="0"/>
    </p:cViewPr>
  </p:notesTextViewPr>
  <p:notesViewPr>
    <p:cSldViewPr snapToGrid="0" snapToObjects="1">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mitra Dimitrakopoulou" userId="ac5f8d01-2bd3-46b5-9a6d-33753003f569" providerId="ADAL" clId="{B78E1C6E-4217-46CF-8F8A-4FC7DFEDCED1}"/>
    <pc:docChg chg="undo custSel addSld modSld sldOrd">
      <pc:chgData name="Dimitra Dimitrakopoulou" userId="ac5f8d01-2bd3-46b5-9a6d-33753003f569" providerId="ADAL" clId="{B78E1C6E-4217-46CF-8F8A-4FC7DFEDCED1}" dt="2023-04-27T09:50:54.935" v="717" actId="20577"/>
      <pc:docMkLst>
        <pc:docMk/>
      </pc:docMkLst>
      <pc:sldChg chg="addSp delSp modSp mod">
        <pc:chgData name="Dimitra Dimitrakopoulou" userId="ac5f8d01-2bd3-46b5-9a6d-33753003f569" providerId="ADAL" clId="{B78E1C6E-4217-46CF-8F8A-4FC7DFEDCED1}" dt="2023-04-27T09:48:22.022" v="696" actId="255"/>
        <pc:sldMkLst>
          <pc:docMk/>
          <pc:sldMk cId="2475261103" sldId="256"/>
        </pc:sldMkLst>
        <pc:spChg chg="mod">
          <ac:chgData name="Dimitra Dimitrakopoulou" userId="ac5f8d01-2bd3-46b5-9a6d-33753003f569" providerId="ADAL" clId="{B78E1C6E-4217-46CF-8F8A-4FC7DFEDCED1}" dt="2023-04-27T09:48:22.022" v="696" actId="255"/>
          <ac:spMkLst>
            <pc:docMk/>
            <pc:sldMk cId="2475261103" sldId="256"/>
            <ac:spMk id="4" creationId="{92AA5F59-F641-4E43-8627-D6342C639DCE}"/>
          </ac:spMkLst>
        </pc:spChg>
        <pc:spChg chg="del mod">
          <ac:chgData name="Dimitra Dimitrakopoulou" userId="ac5f8d01-2bd3-46b5-9a6d-33753003f569" providerId="ADAL" clId="{B78E1C6E-4217-46CF-8F8A-4FC7DFEDCED1}" dt="2023-04-27T09:46:49.537" v="681" actId="478"/>
          <ac:spMkLst>
            <pc:docMk/>
            <pc:sldMk cId="2475261103" sldId="256"/>
            <ac:spMk id="6" creationId="{D7953ABF-92FC-AC4A-9335-844C6029902C}"/>
          </ac:spMkLst>
        </pc:spChg>
        <pc:spChg chg="add del mod">
          <ac:chgData name="Dimitra Dimitrakopoulou" userId="ac5f8d01-2bd3-46b5-9a6d-33753003f569" providerId="ADAL" clId="{B78E1C6E-4217-46CF-8F8A-4FC7DFEDCED1}" dt="2023-04-27T09:46:49.537" v="681" actId="478"/>
          <ac:spMkLst>
            <pc:docMk/>
            <pc:sldMk cId="2475261103" sldId="256"/>
            <ac:spMk id="10" creationId="{CA188A51-981A-45AD-B223-33C9BE24AD77}"/>
          </ac:spMkLst>
        </pc:spChg>
        <pc:spChg chg="add del mod">
          <ac:chgData name="Dimitra Dimitrakopoulou" userId="ac5f8d01-2bd3-46b5-9a6d-33753003f569" providerId="ADAL" clId="{B78E1C6E-4217-46CF-8F8A-4FC7DFEDCED1}" dt="2023-04-27T09:46:53.919" v="682"/>
          <ac:spMkLst>
            <pc:docMk/>
            <pc:sldMk cId="2475261103" sldId="256"/>
            <ac:spMk id="11" creationId="{1D7B1A11-C63B-3393-7227-F6947AFAA121}"/>
          </ac:spMkLst>
        </pc:spChg>
        <pc:spChg chg="add mod">
          <ac:chgData name="Dimitra Dimitrakopoulou" userId="ac5f8d01-2bd3-46b5-9a6d-33753003f569" providerId="ADAL" clId="{B78E1C6E-4217-46CF-8F8A-4FC7DFEDCED1}" dt="2023-04-27T09:48:01.390" v="695" actId="2711"/>
          <ac:spMkLst>
            <pc:docMk/>
            <pc:sldMk cId="2475261103" sldId="256"/>
            <ac:spMk id="12" creationId="{5D6F2EBA-D519-C17A-212C-54EC99DAD453}"/>
          </ac:spMkLst>
        </pc:spChg>
        <pc:picChg chg="add mod modCrop">
          <ac:chgData name="Dimitra Dimitrakopoulou" userId="ac5f8d01-2bd3-46b5-9a6d-33753003f569" providerId="ADAL" clId="{B78E1C6E-4217-46CF-8F8A-4FC7DFEDCED1}" dt="2023-04-27T09:43:24.470" v="671" actId="1076"/>
          <ac:picMkLst>
            <pc:docMk/>
            <pc:sldMk cId="2475261103" sldId="256"/>
            <ac:picMk id="3" creationId="{8B097052-4B00-9872-0724-2AB684BF51C5}"/>
          </ac:picMkLst>
        </pc:picChg>
        <pc:picChg chg="add mod">
          <ac:chgData name="Dimitra Dimitrakopoulou" userId="ac5f8d01-2bd3-46b5-9a6d-33753003f569" providerId="ADAL" clId="{B78E1C6E-4217-46CF-8F8A-4FC7DFEDCED1}" dt="2023-04-27T09:43:27.990" v="672" actId="1076"/>
          <ac:picMkLst>
            <pc:docMk/>
            <pc:sldMk cId="2475261103" sldId="256"/>
            <ac:picMk id="7" creationId="{D7B96E8B-EC02-FC58-64A0-528F8A07322B}"/>
          </ac:picMkLst>
        </pc:picChg>
        <pc:picChg chg="add mod">
          <ac:chgData name="Dimitra Dimitrakopoulou" userId="ac5f8d01-2bd3-46b5-9a6d-33753003f569" providerId="ADAL" clId="{B78E1C6E-4217-46CF-8F8A-4FC7DFEDCED1}" dt="2023-04-27T09:43:35.982" v="675" actId="1076"/>
          <ac:picMkLst>
            <pc:docMk/>
            <pc:sldMk cId="2475261103" sldId="256"/>
            <ac:picMk id="9" creationId="{F45B64D8-679F-FF89-4A46-317E0456E737}"/>
          </ac:picMkLst>
        </pc:picChg>
      </pc:sldChg>
      <pc:sldChg chg="addSp modSp mod">
        <pc:chgData name="Dimitra Dimitrakopoulou" userId="ac5f8d01-2bd3-46b5-9a6d-33753003f569" providerId="ADAL" clId="{B78E1C6E-4217-46CF-8F8A-4FC7DFEDCED1}" dt="2023-04-26T09:13:59.262" v="64" actId="1076"/>
        <pc:sldMkLst>
          <pc:docMk/>
          <pc:sldMk cId="917409932" sldId="257"/>
        </pc:sldMkLst>
        <pc:spChg chg="mod">
          <ac:chgData name="Dimitra Dimitrakopoulou" userId="ac5f8d01-2bd3-46b5-9a6d-33753003f569" providerId="ADAL" clId="{B78E1C6E-4217-46CF-8F8A-4FC7DFEDCED1}" dt="2023-04-26T09:11:26.746" v="33"/>
          <ac:spMkLst>
            <pc:docMk/>
            <pc:sldMk cId="917409932" sldId="257"/>
            <ac:spMk id="2" creationId="{6404D6A4-459F-4BCC-B62A-3F48A65E34F8}"/>
          </ac:spMkLst>
        </pc:spChg>
        <pc:spChg chg="mod">
          <ac:chgData name="Dimitra Dimitrakopoulou" userId="ac5f8d01-2bd3-46b5-9a6d-33753003f569" providerId="ADAL" clId="{B78E1C6E-4217-46CF-8F8A-4FC7DFEDCED1}" dt="2023-04-26T09:13:51.387" v="61" actId="14100"/>
          <ac:spMkLst>
            <pc:docMk/>
            <pc:sldMk cId="917409932" sldId="257"/>
            <ac:spMk id="3" creationId="{8D1C96FF-0B33-4650-BC49-5FF10315B0A9}"/>
          </ac:spMkLst>
        </pc:spChg>
        <pc:picChg chg="add mod">
          <ac:chgData name="Dimitra Dimitrakopoulou" userId="ac5f8d01-2bd3-46b5-9a6d-33753003f569" providerId="ADAL" clId="{B78E1C6E-4217-46CF-8F8A-4FC7DFEDCED1}" dt="2023-04-26T09:13:59.262" v="64" actId="1076"/>
          <ac:picMkLst>
            <pc:docMk/>
            <pc:sldMk cId="917409932" sldId="257"/>
            <ac:picMk id="4" creationId="{35B599F2-25BB-2D84-CDB4-27A7CCE02613}"/>
          </ac:picMkLst>
        </pc:picChg>
      </pc:sldChg>
      <pc:sldChg chg="addSp delSp modSp add mod">
        <pc:chgData name="Dimitra Dimitrakopoulou" userId="ac5f8d01-2bd3-46b5-9a6d-33753003f569" providerId="ADAL" clId="{B78E1C6E-4217-46CF-8F8A-4FC7DFEDCED1}" dt="2023-04-26T10:07:01.142" v="309" actId="6549"/>
        <pc:sldMkLst>
          <pc:docMk/>
          <pc:sldMk cId="741639544" sldId="258"/>
        </pc:sldMkLst>
        <pc:spChg chg="del">
          <ac:chgData name="Dimitra Dimitrakopoulou" userId="ac5f8d01-2bd3-46b5-9a6d-33753003f569" providerId="ADAL" clId="{B78E1C6E-4217-46CF-8F8A-4FC7DFEDCED1}" dt="2023-04-26T09:12:02.418" v="36" actId="478"/>
          <ac:spMkLst>
            <pc:docMk/>
            <pc:sldMk cId="741639544" sldId="258"/>
            <ac:spMk id="3" creationId="{8D1C96FF-0B33-4650-BC49-5FF10315B0A9}"/>
          </ac:spMkLst>
        </pc:spChg>
        <pc:spChg chg="add del mod">
          <ac:chgData name="Dimitra Dimitrakopoulou" userId="ac5f8d01-2bd3-46b5-9a6d-33753003f569" providerId="ADAL" clId="{B78E1C6E-4217-46CF-8F8A-4FC7DFEDCED1}" dt="2023-04-26T09:13:35.600" v="56" actId="478"/>
          <ac:spMkLst>
            <pc:docMk/>
            <pc:sldMk cId="741639544" sldId="258"/>
            <ac:spMk id="5" creationId="{4F7C9514-7C08-45AC-3B67-CE135BF0F6CA}"/>
          </ac:spMkLst>
        </pc:spChg>
        <pc:spChg chg="add mod">
          <ac:chgData name="Dimitra Dimitrakopoulou" userId="ac5f8d01-2bd3-46b5-9a6d-33753003f569" providerId="ADAL" clId="{B78E1C6E-4217-46CF-8F8A-4FC7DFEDCED1}" dt="2023-04-26T10:07:01.142" v="309" actId="6549"/>
          <ac:spMkLst>
            <pc:docMk/>
            <pc:sldMk cId="741639544" sldId="258"/>
            <ac:spMk id="8" creationId="{CF073009-FFBE-E13E-6C67-100B02BFFFD3}"/>
          </ac:spMkLst>
        </pc:spChg>
        <pc:picChg chg="add del mod">
          <ac:chgData name="Dimitra Dimitrakopoulou" userId="ac5f8d01-2bd3-46b5-9a6d-33753003f569" providerId="ADAL" clId="{B78E1C6E-4217-46CF-8F8A-4FC7DFEDCED1}" dt="2023-04-26T09:13:41.239" v="58" actId="21"/>
          <ac:picMkLst>
            <pc:docMk/>
            <pc:sldMk cId="741639544" sldId="258"/>
            <ac:picMk id="6" creationId="{806E2176-1200-58D1-88E9-5CBDE9DB9B25}"/>
          </ac:picMkLst>
        </pc:picChg>
        <pc:picChg chg="add del mod">
          <ac:chgData name="Dimitra Dimitrakopoulou" userId="ac5f8d01-2bd3-46b5-9a6d-33753003f569" providerId="ADAL" clId="{B78E1C6E-4217-46CF-8F8A-4FC7DFEDCED1}" dt="2023-04-26T09:22:14.952" v="120" actId="1076"/>
          <ac:picMkLst>
            <pc:docMk/>
            <pc:sldMk cId="741639544" sldId="258"/>
            <ac:picMk id="7" creationId="{A0E783CC-BF7F-2A5B-9B51-392D7D17F4FB}"/>
          </ac:picMkLst>
        </pc:picChg>
        <pc:picChg chg="add del mod">
          <ac:chgData name="Dimitra Dimitrakopoulou" userId="ac5f8d01-2bd3-46b5-9a6d-33753003f569" providerId="ADAL" clId="{B78E1C6E-4217-46CF-8F8A-4FC7DFEDCED1}" dt="2023-04-26T09:20:03.956" v="102"/>
          <ac:picMkLst>
            <pc:docMk/>
            <pc:sldMk cId="741639544" sldId="258"/>
            <ac:picMk id="9" creationId="{7AC90E91-FCC9-9459-D7B8-EA1AD78728B1}"/>
          </ac:picMkLst>
        </pc:picChg>
        <pc:picChg chg="add del mod">
          <ac:chgData name="Dimitra Dimitrakopoulou" userId="ac5f8d01-2bd3-46b5-9a6d-33753003f569" providerId="ADAL" clId="{B78E1C6E-4217-46CF-8F8A-4FC7DFEDCED1}" dt="2023-04-26T09:21:22.173" v="109" actId="21"/>
          <ac:picMkLst>
            <pc:docMk/>
            <pc:sldMk cId="741639544" sldId="258"/>
            <ac:picMk id="10" creationId="{17CA3D38-E35C-F7F9-DC16-CE28CACAB21D}"/>
          </ac:picMkLst>
        </pc:picChg>
        <pc:picChg chg="add del mod">
          <ac:chgData name="Dimitra Dimitrakopoulou" userId="ac5f8d01-2bd3-46b5-9a6d-33753003f569" providerId="ADAL" clId="{B78E1C6E-4217-46CF-8F8A-4FC7DFEDCED1}" dt="2023-04-26T09:22:10.503" v="118" actId="478"/>
          <ac:picMkLst>
            <pc:docMk/>
            <pc:sldMk cId="741639544" sldId="258"/>
            <ac:picMk id="11" creationId="{FC023A48-D443-53BD-6AD1-C7CFAA47D16F}"/>
          </ac:picMkLst>
        </pc:picChg>
      </pc:sldChg>
      <pc:sldChg chg="delSp modSp add mod">
        <pc:chgData name="Dimitra Dimitrakopoulou" userId="ac5f8d01-2bd3-46b5-9a6d-33753003f569" providerId="ADAL" clId="{B78E1C6E-4217-46CF-8F8A-4FC7DFEDCED1}" dt="2023-04-26T09:23:36.514" v="125" actId="255"/>
        <pc:sldMkLst>
          <pc:docMk/>
          <pc:sldMk cId="3409328828" sldId="259"/>
        </pc:sldMkLst>
        <pc:spChg chg="mod">
          <ac:chgData name="Dimitra Dimitrakopoulou" userId="ac5f8d01-2bd3-46b5-9a6d-33753003f569" providerId="ADAL" clId="{B78E1C6E-4217-46CF-8F8A-4FC7DFEDCED1}" dt="2023-04-26T09:23:36.514" v="125" actId="255"/>
          <ac:spMkLst>
            <pc:docMk/>
            <pc:sldMk cId="3409328828" sldId="259"/>
            <ac:spMk id="2" creationId="{6404D6A4-459F-4BCC-B62A-3F48A65E34F8}"/>
          </ac:spMkLst>
        </pc:spChg>
        <pc:spChg chg="mod">
          <ac:chgData name="Dimitra Dimitrakopoulou" userId="ac5f8d01-2bd3-46b5-9a6d-33753003f569" providerId="ADAL" clId="{B78E1C6E-4217-46CF-8F8A-4FC7DFEDCED1}" dt="2023-04-26T09:18:16.731" v="92" actId="20577"/>
          <ac:spMkLst>
            <pc:docMk/>
            <pc:sldMk cId="3409328828" sldId="259"/>
            <ac:spMk id="8" creationId="{CF073009-FFBE-E13E-6C67-100B02BFFFD3}"/>
          </ac:spMkLst>
        </pc:spChg>
        <pc:picChg chg="del mod">
          <ac:chgData name="Dimitra Dimitrakopoulou" userId="ac5f8d01-2bd3-46b5-9a6d-33753003f569" providerId="ADAL" clId="{B78E1C6E-4217-46CF-8F8A-4FC7DFEDCED1}" dt="2023-04-26T09:15:11.135" v="68" actId="478"/>
          <ac:picMkLst>
            <pc:docMk/>
            <pc:sldMk cId="3409328828" sldId="259"/>
            <ac:picMk id="7" creationId="{A0E783CC-BF7F-2A5B-9B51-392D7D17F4FB}"/>
          </ac:picMkLst>
        </pc:picChg>
      </pc:sldChg>
      <pc:sldChg chg="addSp delSp modSp add mod">
        <pc:chgData name="Dimitra Dimitrakopoulou" userId="ac5f8d01-2bd3-46b5-9a6d-33753003f569" providerId="ADAL" clId="{B78E1C6E-4217-46CF-8F8A-4FC7DFEDCED1}" dt="2023-04-26T10:10:59.630" v="335" actId="1076"/>
        <pc:sldMkLst>
          <pc:docMk/>
          <pc:sldMk cId="1441127896" sldId="260"/>
        </pc:sldMkLst>
        <pc:spChg chg="mod">
          <ac:chgData name="Dimitra Dimitrakopoulou" userId="ac5f8d01-2bd3-46b5-9a6d-33753003f569" providerId="ADAL" clId="{B78E1C6E-4217-46CF-8F8A-4FC7DFEDCED1}" dt="2023-04-26T09:59:02.217" v="210" actId="1076"/>
          <ac:spMkLst>
            <pc:docMk/>
            <pc:sldMk cId="1441127896" sldId="260"/>
            <ac:spMk id="2" creationId="{6404D6A4-459F-4BCC-B62A-3F48A65E34F8}"/>
          </ac:spMkLst>
        </pc:spChg>
        <pc:spChg chg="add del mod">
          <ac:chgData name="Dimitra Dimitrakopoulou" userId="ac5f8d01-2bd3-46b5-9a6d-33753003f569" providerId="ADAL" clId="{B78E1C6E-4217-46CF-8F8A-4FC7DFEDCED1}" dt="2023-04-26T09:40:52.944" v="169" actId="478"/>
          <ac:spMkLst>
            <pc:docMk/>
            <pc:sldMk cId="1441127896" sldId="260"/>
            <ac:spMk id="4" creationId="{E3B61FB5-28B6-4500-4CC4-470C1C7E41DD}"/>
          </ac:spMkLst>
        </pc:spChg>
        <pc:spChg chg="add del mod">
          <ac:chgData name="Dimitra Dimitrakopoulou" userId="ac5f8d01-2bd3-46b5-9a6d-33753003f569" providerId="ADAL" clId="{B78E1C6E-4217-46CF-8F8A-4FC7DFEDCED1}" dt="2023-04-26T10:10:50.697" v="332" actId="1076"/>
          <ac:spMkLst>
            <pc:docMk/>
            <pc:sldMk cId="1441127896" sldId="260"/>
            <ac:spMk id="5" creationId="{2C454A88-880C-C56A-4412-0C63AC49E19B}"/>
          </ac:spMkLst>
        </pc:spChg>
        <pc:spChg chg="del">
          <ac:chgData name="Dimitra Dimitrakopoulou" userId="ac5f8d01-2bd3-46b5-9a6d-33753003f569" providerId="ADAL" clId="{B78E1C6E-4217-46CF-8F8A-4FC7DFEDCED1}" dt="2023-04-26T09:24:11.153" v="154" actId="478"/>
          <ac:spMkLst>
            <pc:docMk/>
            <pc:sldMk cId="1441127896" sldId="260"/>
            <ac:spMk id="8" creationId="{CF073009-FFBE-E13E-6C67-100B02BFFFD3}"/>
          </ac:spMkLst>
        </pc:spChg>
        <pc:spChg chg="add mod">
          <ac:chgData name="Dimitra Dimitrakopoulou" userId="ac5f8d01-2bd3-46b5-9a6d-33753003f569" providerId="ADAL" clId="{B78E1C6E-4217-46CF-8F8A-4FC7DFEDCED1}" dt="2023-04-26T10:10:44.945" v="330" actId="14100"/>
          <ac:spMkLst>
            <pc:docMk/>
            <pc:sldMk cId="1441127896" sldId="260"/>
            <ac:spMk id="10" creationId="{40C0D255-93D4-8F09-5337-1FB2F767460C}"/>
          </ac:spMkLst>
        </pc:spChg>
        <pc:spChg chg="add mod">
          <ac:chgData name="Dimitra Dimitrakopoulou" userId="ac5f8d01-2bd3-46b5-9a6d-33753003f569" providerId="ADAL" clId="{B78E1C6E-4217-46CF-8F8A-4FC7DFEDCED1}" dt="2023-04-26T10:10:56.419" v="334" actId="1076"/>
          <ac:spMkLst>
            <pc:docMk/>
            <pc:sldMk cId="1441127896" sldId="260"/>
            <ac:spMk id="13" creationId="{1D1FB604-A1C7-9A06-A1E1-B8B991D4975F}"/>
          </ac:spMkLst>
        </pc:spChg>
        <pc:spChg chg="add mod">
          <ac:chgData name="Dimitra Dimitrakopoulou" userId="ac5f8d01-2bd3-46b5-9a6d-33753003f569" providerId="ADAL" clId="{B78E1C6E-4217-46CF-8F8A-4FC7DFEDCED1}" dt="2023-04-26T10:10:20.246" v="324" actId="1076"/>
          <ac:spMkLst>
            <pc:docMk/>
            <pc:sldMk cId="1441127896" sldId="260"/>
            <ac:spMk id="16" creationId="{4D90FE74-8F02-FCF7-721C-24FEE59AF8B6}"/>
          </ac:spMkLst>
        </pc:spChg>
        <pc:spChg chg="add del mod">
          <ac:chgData name="Dimitra Dimitrakopoulou" userId="ac5f8d01-2bd3-46b5-9a6d-33753003f569" providerId="ADAL" clId="{B78E1C6E-4217-46CF-8F8A-4FC7DFEDCED1}" dt="2023-04-26T10:02:43.660" v="256"/>
          <ac:spMkLst>
            <pc:docMk/>
            <pc:sldMk cId="1441127896" sldId="260"/>
            <ac:spMk id="19" creationId="{C88719FE-E2D7-BFA4-0138-65393847A2EA}"/>
          </ac:spMkLst>
        </pc:spChg>
        <pc:spChg chg="add mod">
          <ac:chgData name="Dimitra Dimitrakopoulou" userId="ac5f8d01-2bd3-46b5-9a6d-33753003f569" providerId="ADAL" clId="{B78E1C6E-4217-46CF-8F8A-4FC7DFEDCED1}" dt="2023-04-26T10:10:32.651" v="326" actId="14100"/>
          <ac:spMkLst>
            <pc:docMk/>
            <pc:sldMk cId="1441127896" sldId="260"/>
            <ac:spMk id="21" creationId="{3BF51876-30A5-F2B6-367B-194BC097325C}"/>
          </ac:spMkLst>
        </pc:spChg>
        <pc:graphicFrameChg chg="add del mod">
          <ac:chgData name="Dimitra Dimitrakopoulou" userId="ac5f8d01-2bd3-46b5-9a6d-33753003f569" providerId="ADAL" clId="{B78E1C6E-4217-46CF-8F8A-4FC7DFEDCED1}" dt="2023-04-26T09:42:09.259" v="173" actId="478"/>
          <ac:graphicFrameMkLst>
            <pc:docMk/>
            <pc:sldMk cId="1441127896" sldId="260"/>
            <ac:graphicFrameMk id="6" creationId="{141D675E-34BA-C1D1-1BB6-7A16AA59ED74}"/>
          </ac:graphicFrameMkLst>
        </pc:graphicFrameChg>
        <pc:picChg chg="add del mod">
          <ac:chgData name="Dimitra Dimitrakopoulou" userId="ac5f8d01-2bd3-46b5-9a6d-33753003f569" providerId="ADAL" clId="{B78E1C6E-4217-46CF-8F8A-4FC7DFEDCED1}" dt="2023-04-26T09:40:51.402" v="167" actId="478"/>
          <ac:picMkLst>
            <pc:docMk/>
            <pc:sldMk cId="1441127896" sldId="260"/>
            <ac:picMk id="3" creationId="{964377F5-4461-FE9B-C32C-E74EBB6D9C0F}"/>
          </ac:picMkLst>
        </pc:picChg>
        <pc:picChg chg="add mod">
          <ac:chgData name="Dimitra Dimitrakopoulou" userId="ac5f8d01-2bd3-46b5-9a6d-33753003f569" providerId="ADAL" clId="{B78E1C6E-4217-46CF-8F8A-4FC7DFEDCED1}" dt="2023-04-26T10:10:36.117" v="327" actId="1076"/>
          <ac:picMkLst>
            <pc:docMk/>
            <pc:sldMk cId="1441127896" sldId="260"/>
            <ac:picMk id="7" creationId="{5DBE3922-3190-37BE-82B5-C2E09351C036}"/>
          </ac:picMkLst>
        </pc:picChg>
        <pc:picChg chg="add mod">
          <ac:chgData name="Dimitra Dimitrakopoulou" userId="ac5f8d01-2bd3-46b5-9a6d-33753003f569" providerId="ADAL" clId="{B78E1C6E-4217-46CF-8F8A-4FC7DFEDCED1}" dt="2023-04-26T10:10:52.805" v="333" actId="1076"/>
          <ac:picMkLst>
            <pc:docMk/>
            <pc:sldMk cId="1441127896" sldId="260"/>
            <ac:picMk id="11" creationId="{84A0B2A5-CA50-AD5E-D4FC-81485891F974}"/>
          </ac:picMkLst>
        </pc:picChg>
        <pc:picChg chg="add mod">
          <ac:chgData name="Dimitra Dimitrakopoulou" userId="ac5f8d01-2bd3-46b5-9a6d-33753003f569" providerId="ADAL" clId="{B78E1C6E-4217-46CF-8F8A-4FC7DFEDCED1}" dt="2023-04-26T10:10:17.521" v="323" actId="1076"/>
          <ac:picMkLst>
            <pc:docMk/>
            <pc:sldMk cId="1441127896" sldId="260"/>
            <ac:picMk id="14" creationId="{B6F2D5E6-FC13-BCF0-1317-7F2001C3422F}"/>
          </ac:picMkLst>
        </pc:picChg>
        <pc:picChg chg="add del mod">
          <ac:chgData name="Dimitra Dimitrakopoulou" userId="ac5f8d01-2bd3-46b5-9a6d-33753003f569" providerId="ADAL" clId="{B78E1C6E-4217-46CF-8F8A-4FC7DFEDCED1}" dt="2023-04-26T10:02:40.718" v="253" actId="478"/>
          <ac:picMkLst>
            <pc:docMk/>
            <pc:sldMk cId="1441127896" sldId="260"/>
            <ac:picMk id="17" creationId="{0C4731DB-1D3F-8A4A-A017-ED5BFEA55ECC}"/>
          </ac:picMkLst>
        </pc:picChg>
        <pc:picChg chg="add mod">
          <ac:chgData name="Dimitra Dimitrakopoulou" userId="ac5f8d01-2bd3-46b5-9a6d-33753003f569" providerId="ADAL" clId="{B78E1C6E-4217-46CF-8F8A-4FC7DFEDCED1}" dt="2023-04-26T10:10:59.630" v="335" actId="1076"/>
          <ac:picMkLst>
            <pc:docMk/>
            <pc:sldMk cId="1441127896" sldId="260"/>
            <ac:picMk id="20" creationId="{8CC756FD-9A44-4264-1F64-551C37A9F201}"/>
          </ac:picMkLst>
        </pc:picChg>
        <pc:picChg chg="add del mod">
          <ac:chgData name="Dimitra Dimitrakopoulou" userId="ac5f8d01-2bd3-46b5-9a6d-33753003f569" providerId="ADAL" clId="{B78E1C6E-4217-46CF-8F8A-4FC7DFEDCED1}" dt="2023-04-26T10:10:47.338" v="331" actId="1076"/>
          <ac:picMkLst>
            <pc:docMk/>
            <pc:sldMk cId="1441127896" sldId="260"/>
            <ac:picMk id="1025" creationId="{42F5E371-1E11-4E06-9DBD-7B53678445EB}"/>
          </ac:picMkLst>
        </pc:picChg>
      </pc:sldChg>
      <pc:sldChg chg="addSp delSp modSp add mod">
        <pc:chgData name="Dimitra Dimitrakopoulou" userId="ac5f8d01-2bd3-46b5-9a6d-33753003f569" providerId="ADAL" clId="{B78E1C6E-4217-46CF-8F8A-4FC7DFEDCED1}" dt="2023-04-26T10:37:30.540" v="383" actId="1076"/>
        <pc:sldMkLst>
          <pc:docMk/>
          <pc:sldMk cId="1328393566" sldId="261"/>
        </pc:sldMkLst>
        <pc:spChg chg="del mod">
          <ac:chgData name="Dimitra Dimitrakopoulou" userId="ac5f8d01-2bd3-46b5-9a6d-33753003f569" providerId="ADAL" clId="{B78E1C6E-4217-46CF-8F8A-4FC7DFEDCED1}" dt="2023-04-26T10:04:23.373" v="274" actId="21"/>
          <ac:spMkLst>
            <pc:docMk/>
            <pc:sldMk cId="1328393566" sldId="261"/>
            <ac:spMk id="5" creationId="{2C454A88-880C-C56A-4412-0C63AC49E19B}"/>
          </ac:spMkLst>
        </pc:spChg>
        <pc:spChg chg="add del mod">
          <ac:chgData name="Dimitra Dimitrakopoulou" userId="ac5f8d01-2bd3-46b5-9a6d-33753003f569" providerId="ADAL" clId="{B78E1C6E-4217-46CF-8F8A-4FC7DFEDCED1}" dt="2023-04-26T10:13:05.311" v="356"/>
          <ac:spMkLst>
            <pc:docMk/>
            <pc:sldMk cId="1328393566" sldId="261"/>
            <ac:spMk id="8" creationId="{2D7F94DD-3A8D-8F81-E0B7-E521C6F2D348}"/>
          </ac:spMkLst>
        </pc:spChg>
        <pc:spChg chg="add del mod">
          <ac:chgData name="Dimitra Dimitrakopoulou" userId="ac5f8d01-2bd3-46b5-9a6d-33753003f569" providerId="ADAL" clId="{B78E1C6E-4217-46CF-8F8A-4FC7DFEDCED1}" dt="2023-04-26T10:13:05.311" v="356"/>
          <ac:spMkLst>
            <pc:docMk/>
            <pc:sldMk cId="1328393566" sldId="261"/>
            <ac:spMk id="9" creationId="{0B015DB6-6A1E-1ACB-17EB-CF50E0BFCB15}"/>
          </ac:spMkLst>
        </pc:spChg>
        <pc:spChg chg="mod">
          <ac:chgData name="Dimitra Dimitrakopoulou" userId="ac5f8d01-2bd3-46b5-9a6d-33753003f569" providerId="ADAL" clId="{B78E1C6E-4217-46CF-8F8A-4FC7DFEDCED1}" dt="2023-04-26T10:11:57.287" v="351" actId="1076"/>
          <ac:spMkLst>
            <pc:docMk/>
            <pc:sldMk cId="1328393566" sldId="261"/>
            <ac:spMk id="10" creationId="{40C0D255-93D4-8F09-5337-1FB2F767460C}"/>
          </ac:spMkLst>
        </pc:spChg>
        <pc:spChg chg="mod">
          <ac:chgData name="Dimitra Dimitrakopoulou" userId="ac5f8d01-2bd3-46b5-9a6d-33753003f569" providerId="ADAL" clId="{B78E1C6E-4217-46CF-8F8A-4FC7DFEDCED1}" dt="2023-04-26T10:11:47.946" v="349" actId="1076"/>
          <ac:spMkLst>
            <pc:docMk/>
            <pc:sldMk cId="1328393566" sldId="261"/>
            <ac:spMk id="13" creationId="{1D1FB604-A1C7-9A06-A1E1-B8B991D4975F}"/>
          </ac:spMkLst>
        </pc:spChg>
        <pc:spChg chg="add del mod">
          <ac:chgData name="Dimitra Dimitrakopoulou" userId="ac5f8d01-2bd3-46b5-9a6d-33753003f569" providerId="ADAL" clId="{B78E1C6E-4217-46CF-8F8A-4FC7DFEDCED1}" dt="2023-04-26T10:13:05.311" v="356"/>
          <ac:spMkLst>
            <pc:docMk/>
            <pc:sldMk cId="1328393566" sldId="261"/>
            <ac:spMk id="15" creationId="{9C322F06-3B91-6407-7863-D9E71E6F9A89}"/>
          </ac:spMkLst>
        </pc:spChg>
        <pc:spChg chg="del">
          <ac:chgData name="Dimitra Dimitrakopoulou" userId="ac5f8d01-2bd3-46b5-9a6d-33753003f569" providerId="ADAL" clId="{B78E1C6E-4217-46CF-8F8A-4FC7DFEDCED1}" dt="2023-04-26T10:06:34.334" v="305" actId="478"/>
          <ac:spMkLst>
            <pc:docMk/>
            <pc:sldMk cId="1328393566" sldId="261"/>
            <ac:spMk id="16" creationId="{4D90FE74-8F02-FCF7-721C-24FEE59AF8B6}"/>
          </ac:spMkLst>
        </pc:spChg>
        <pc:spChg chg="mod">
          <ac:chgData name="Dimitra Dimitrakopoulou" userId="ac5f8d01-2bd3-46b5-9a6d-33753003f569" providerId="ADAL" clId="{B78E1C6E-4217-46CF-8F8A-4FC7DFEDCED1}" dt="2023-04-26T10:12:00.440" v="352" actId="1076"/>
          <ac:spMkLst>
            <pc:docMk/>
            <pc:sldMk cId="1328393566" sldId="261"/>
            <ac:spMk id="19" creationId="{C88719FE-E2D7-BFA4-0138-65393847A2EA}"/>
          </ac:spMkLst>
        </pc:spChg>
        <pc:picChg chg="add del mod">
          <ac:chgData name="Dimitra Dimitrakopoulou" userId="ac5f8d01-2bd3-46b5-9a6d-33753003f569" providerId="ADAL" clId="{B78E1C6E-4217-46CF-8F8A-4FC7DFEDCED1}" dt="2023-04-26T10:04:13.730" v="271" actId="21"/>
          <ac:picMkLst>
            <pc:docMk/>
            <pc:sldMk cId="1328393566" sldId="261"/>
            <ac:picMk id="3" creationId="{7E4D3F04-299C-5AAA-E22A-DAE5AC4C946E}"/>
          </ac:picMkLst>
        </pc:picChg>
        <pc:picChg chg="add mod">
          <ac:chgData name="Dimitra Dimitrakopoulou" userId="ac5f8d01-2bd3-46b5-9a6d-33753003f569" providerId="ADAL" clId="{B78E1C6E-4217-46CF-8F8A-4FC7DFEDCED1}" dt="2023-04-26T10:11:54.625" v="350" actId="1076"/>
          <ac:picMkLst>
            <pc:docMk/>
            <pc:sldMk cId="1328393566" sldId="261"/>
            <ac:picMk id="4" creationId="{D657B0E2-7D4F-0DCD-BD46-B29A44913373}"/>
          </ac:picMkLst>
        </pc:picChg>
        <pc:picChg chg="add mod">
          <ac:chgData name="Dimitra Dimitrakopoulou" userId="ac5f8d01-2bd3-46b5-9a6d-33753003f569" providerId="ADAL" clId="{B78E1C6E-4217-46CF-8F8A-4FC7DFEDCED1}" dt="2023-04-26T10:06:31.161" v="304" actId="1076"/>
          <ac:picMkLst>
            <pc:docMk/>
            <pc:sldMk cId="1328393566" sldId="261"/>
            <ac:picMk id="6" creationId="{D9ED3FF2-939E-7967-FE24-DF5426EFB17F}"/>
          </ac:picMkLst>
        </pc:picChg>
        <pc:picChg chg="del">
          <ac:chgData name="Dimitra Dimitrakopoulou" userId="ac5f8d01-2bd3-46b5-9a6d-33753003f569" providerId="ADAL" clId="{B78E1C6E-4217-46CF-8F8A-4FC7DFEDCED1}" dt="2023-04-26T10:02:45.866" v="259" actId="478"/>
          <ac:picMkLst>
            <pc:docMk/>
            <pc:sldMk cId="1328393566" sldId="261"/>
            <ac:picMk id="7" creationId="{5DBE3922-3190-37BE-82B5-C2E09351C036}"/>
          </ac:picMkLst>
        </pc:picChg>
        <pc:picChg chg="del">
          <ac:chgData name="Dimitra Dimitrakopoulou" userId="ac5f8d01-2bd3-46b5-9a6d-33753003f569" providerId="ADAL" clId="{B78E1C6E-4217-46CF-8F8A-4FC7DFEDCED1}" dt="2023-04-26T10:02:46.907" v="260" actId="478"/>
          <ac:picMkLst>
            <pc:docMk/>
            <pc:sldMk cId="1328393566" sldId="261"/>
            <ac:picMk id="11" creationId="{84A0B2A5-CA50-AD5E-D4FC-81485891F974}"/>
          </ac:picMkLst>
        </pc:picChg>
        <pc:picChg chg="add del mod">
          <ac:chgData name="Dimitra Dimitrakopoulou" userId="ac5f8d01-2bd3-46b5-9a6d-33753003f569" providerId="ADAL" clId="{B78E1C6E-4217-46CF-8F8A-4FC7DFEDCED1}" dt="2023-04-26T10:13:05.311" v="356"/>
          <ac:picMkLst>
            <pc:docMk/>
            <pc:sldMk cId="1328393566" sldId="261"/>
            <ac:picMk id="12" creationId="{15F5A7D1-8398-C326-5F29-A2E08544CB6B}"/>
          </ac:picMkLst>
        </pc:picChg>
        <pc:picChg chg="del">
          <ac:chgData name="Dimitra Dimitrakopoulou" userId="ac5f8d01-2bd3-46b5-9a6d-33753003f569" providerId="ADAL" clId="{B78E1C6E-4217-46CF-8F8A-4FC7DFEDCED1}" dt="2023-04-26T10:02:44.948" v="257" actId="478"/>
          <ac:picMkLst>
            <pc:docMk/>
            <pc:sldMk cId="1328393566" sldId="261"/>
            <ac:picMk id="14" creationId="{B6F2D5E6-FC13-BCF0-1317-7F2001C3422F}"/>
          </ac:picMkLst>
        </pc:picChg>
        <pc:picChg chg="mod">
          <ac:chgData name="Dimitra Dimitrakopoulou" userId="ac5f8d01-2bd3-46b5-9a6d-33753003f569" providerId="ADAL" clId="{B78E1C6E-4217-46CF-8F8A-4FC7DFEDCED1}" dt="2023-04-26T10:06:23.251" v="300" actId="1076"/>
          <ac:picMkLst>
            <pc:docMk/>
            <pc:sldMk cId="1328393566" sldId="261"/>
            <ac:picMk id="17" creationId="{0C4731DB-1D3F-8A4A-A017-ED5BFEA55ECC}"/>
          </ac:picMkLst>
        </pc:picChg>
        <pc:picChg chg="add del mod">
          <ac:chgData name="Dimitra Dimitrakopoulou" userId="ac5f8d01-2bd3-46b5-9a6d-33753003f569" providerId="ADAL" clId="{B78E1C6E-4217-46CF-8F8A-4FC7DFEDCED1}" dt="2023-04-26T10:13:05.311" v="356"/>
          <ac:picMkLst>
            <pc:docMk/>
            <pc:sldMk cId="1328393566" sldId="261"/>
            <ac:picMk id="18" creationId="{D8E4F55E-72D9-476D-68B3-BF584839020F}"/>
          </ac:picMkLst>
        </pc:picChg>
        <pc:picChg chg="add del mod">
          <ac:chgData name="Dimitra Dimitrakopoulou" userId="ac5f8d01-2bd3-46b5-9a6d-33753003f569" providerId="ADAL" clId="{B78E1C6E-4217-46CF-8F8A-4FC7DFEDCED1}" dt="2023-04-26T10:13:49.556" v="365" actId="21"/>
          <ac:picMkLst>
            <pc:docMk/>
            <pc:sldMk cId="1328393566" sldId="261"/>
            <ac:picMk id="20" creationId="{F8AF834F-E0E4-EDAA-EDB8-AE9E84AD888E}"/>
          </ac:picMkLst>
        </pc:picChg>
        <pc:picChg chg="add del mod">
          <ac:chgData name="Dimitra Dimitrakopoulou" userId="ac5f8d01-2bd3-46b5-9a6d-33753003f569" providerId="ADAL" clId="{B78E1C6E-4217-46CF-8F8A-4FC7DFEDCED1}" dt="2023-04-26T10:14:03.553" v="367"/>
          <ac:picMkLst>
            <pc:docMk/>
            <pc:sldMk cId="1328393566" sldId="261"/>
            <ac:picMk id="21" creationId="{FE681CB4-7F90-189A-5799-D5BC17AE97C3}"/>
          </ac:picMkLst>
        </pc:picChg>
        <pc:picChg chg="add mod">
          <ac:chgData name="Dimitra Dimitrakopoulou" userId="ac5f8d01-2bd3-46b5-9a6d-33753003f569" providerId="ADAL" clId="{B78E1C6E-4217-46CF-8F8A-4FC7DFEDCED1}" dt="2023-04-26T10:14:20.590" v="371" actId="1076"/>
          <ac:picMkLst>
            <pc:docMk/>
            <pc:sldMk cId="1328393566" sldId="261"/>
            <ac:picMk id="22" creationId="{E897E705-37BA-5494-6E5A-C19A3C656884}"/>
          </ac:picMkLst>
        </pc:picChg>
        <pc:picChg chg="add mod">
          <ac:chgData name="Dimitra Dimitrakopoulou" userId="ac5f8d01-2bd3-46b5-9a6d-33753003f569" providerId="ADAL" clId="{B78E1C6E-4217-46CF-8F8A-4FC7DFEDCED1}" dt="2023-04-26T10:37:06.158" v="377" actId="1076"/>
          <ac:picMkLst>
            <pc:docMk/>
            <pc:sldMk cId="1328393566" sldId="261"/>
            <ac:picMk id="23" creationId="{3D8BCA12-1C8D-5703-3176-AD4907FC74F0}"/>
          </ac:picMkLst>
        </pc:picChg>
        <pc:picChg chg="add mod modCrop">
          <ac:chgData name="Dimitra Dimitrakopoulou" userId="ac5f8d01-2bd3-46b5-9a6d-33753003f569" providerId="ADAL" clId="{B78E1C6E-4217-46CF-8F8A-4FC7DFEDCED1}" dt="2023-04-26T10:37:30.540" v="383" actId="1076"/>
          <ac:picMkLst>
            <pc:docMk/>
            <pc:sldMk cId="1328393566" sldId="261"/>
            <ac:picMk id="24" creationId="{022D3FCB-9487-6F2D-D081-DFAF50E1F891}"/>
          </ac:picMkLst>
        </pc:picChg>
        <pc:picChg chg="del">
          <ac:chgData name="Dimitra Dimitrakopoulou" userId="ac5f8d01-2bd3-46b5-9a6d-33753003f569" providerId="ADAL" clId="{B78E1C6E-4217-46CF-8F8A-4FC7DFEDCED1}" dt="2023-04-26T10:02:45.449" v="258" actId="478"/>
          <ac:picMkLst>
            <pc:docMk/>
            <pc:sldMk cId="1328393566" sldId="261"/>
            <ac:picMk id="1025" creationId="{42F5E371-1E11-4E06-9DBD-7B53678445EB}"/>
          </ac:picMkLst>
        </pc:picChg>
      </pc:sldChg>
      <pc:sldChg chg="addSp delSp modSp add mod ord">
        <pc:chgData name="Dimitra Dimitrakopoulou" userId="ac5f8d01-2bd3-46b5-9a6d-33753003f569" providerId="ADAL" clId="{B78E1C6E-4217-46CF-8F8A-4FC7DFEDCED1}" dt="2023-04-27T09:50:54.935" v="717" actId="20577"/>
        <pc:sldMkLst>
          <pc:docMk/>
          <pc:sldMk cId="3892423268" sldId="262"/>
        </pc:sldMkLst>
        <pc:spChg chg="mod">
          <ac:chgData name="Dimitra Dimitrakopoulou" userId="ac5f8d01-2bd3-46b5-9a6d-33753003f569" providerId="ADAL" clId="{B78E1C6E-4217-46CF-8F8A-4FC7DFEDCED1}" dt="2023-04-26T10:39:11.477" v="405" actId="20577"/>
          <ac:spMkLst>
            <pc:docMk/>
            <pc:sldMk cId="3892423268" sldId="262"/>
            <ac:spMk id="2" creationId="{6404D6A4-459F-4BCC-B62A-3F48A65E34F8}"/>
          </ac:spMkLst>
        </pc:spChg>
        <pc:spChg chg="add del mod">
          <ac:chgData name="Dimitra Dimitrakopoulou" userId="ac5f8d01-2bd3-46b5-9a6d-33753003f569" providerId="ADAL" clId="{B78E1C6E-4217-46CF-8F8A-4FC7DFEDCED1}" dt="2023-04-26T10:39:34.179" v="409" actId="21"/>
          <ac:spMkLst>
            <pc:docMk/>
            <pc:sldMk cId="3892423268" sldId="262"/>
            <ac:spMk id="3" creationId="{34006017-FC68-C31B-9243-6C063A6A89A7}"/>
          </ac:spMkLst>
        </pc:spChg>
        <pc:spChg chg="add mod">
          <ac:chgData name="Dimitra Dimitrakopoulou" userId="ac5f8d01-2bd3-46b5-9a6d-33753003f569" providerId="ADAL" clId="{B78E1C6E-4217-46CF-8F8A-4FC7DFEDCED1}" dt="2023-04-26T10:39:37.621" v="410"/>
          <ac:spMkLst>
            <pc:docMk/>
            <pc:sldMk cId="3892423268" sldId="262"/>
            <ac:spMk id="4" creationId="{8E4363B4-13CF-6C52-7F43-EFC3ADFBD88E}"/>
          </ac:spMkLst>
        </pc:spChg>
        <pc:spChg chg="mod">
          <ac:chgData name="Dimitra Dimitrakopoulou" userId="ac5f8d01-2bd3-46b5-9a6d-33753003f569" providerId="ADAL" clId="{B78E1C6E-4217-46CF-8F8A-4FC7DFEDCED1}" dt="2023-04-27T09:50:54.935" v="717" actId="20577"/>
          <ac:spMkLst>
            <pc:docMk/>
            <pc:sldMk cId="3892423268" sldId="262"/>
            <ac:spMk id="8" creationId="{CF073009-FFBE-E13E-6C67-100B02BFFFD3}"/>
          </ac:spMkLst>
        </pc:spChg>
      </pc:sldChg>
      <pc:sldChg chg="modSp add mod">
        <pc:chgData name="Dimitra Dimitrakopoulou" userId="ac5f8d01-2bd3-46b5-9a6d-33753003f569" providerId="ADAL" clId="{B78E1C6E-4217-46CF-8F8A-4FC7DFEDCED1}" dt="2023-04-27T09:49:54.685" v="716" actId="255"/>
        <pc:sldMkLst>
          <pc:docMk/>
          <pc:sldMk cId="3273364155" sldId="263"/>
        </pc:sldMkLst>
        <pc:spChg chg="mod">
          <ac:chgData name="Dimitra Dimitrakopoulou" userId="ac5f8d01-2bd3-46b5-9a6d-33753003f569" providerId="ADAL" clId="{B78E1C6E-4217-46CF-8F8A-4FC7DFEDCED1}" dt="2023-04-26T10:44:54.044" v="652" actId="20577"/>
          <ac:spMkLst>
            <pc:docMk/>
            <pc:sldMk cId="3273364155" sldId="263"/>
            <ac:spMk id="2" creationId="{6404D6A4-459F-4BCC-B62A-3F48A65E34F8}"/>
          </ac:spMkLst>
        </pc:spChg>
        <pc:spChg chg="mod">
          <ac:chgData name="Dimitra Dimitrakopoulou" userId="ac5f8d01-2bd3-46b5-9a6d-33753003f569" providerId="ADAL" clId="{B78E1C6E-4217-46CF-8F8A-4FC7DFEDCED1}" dt="2023-04-27T09:49:54.685" v="716" actId="255"/>
          <ac:spMkLst>
            <pc:docMk/>
            <pc:sldMk cId="3273364155" sldId="263"/>
            <ac:spMk id="8" creationId="{CF073009-FFBE-E13E-6C67-100B02BFFFD3}"/>
          </ac:spMkLst>
        </pc:spChg>
      </pc:sldChg>
    </pc:docChg>
  </pc:docChgLst>
  <pc:docChgLst>
    <pc:chgData name="Dimitra Dimitrakopoulou" userId="ac5f8d01-2bd3-46b5-9a6d-33753003f569" providerId="ADAL" clId="{29FF8634-8169-4461-A2F2-92425CFDDD1B}"/>
    <pc:docChg chg="delSld modSld modNotesMaster modHandout">
      <pc:chgData name="Dimitra Dimitrakopoulou" userId="ac5f8d01-2bd3-46b5-9a6d-33753003f569" providerId="ADAL" clId="{29FF8634-8169-4461-A2F2-92425CFDDD1B}" dt="2023-04-27T20:57:06.049" v="48" actId="6549"/>
      <pc:docMkLst>
        <pc:docMk/>
      </pc:docMkLst>
      <pc:sldChg chg="addSp delSp modSp mod modTransition">
        <pc:chgData name="Dimitra Dimitrakopoulou" userId="ac5f8d01-2bd3-46b5-9a6d-33753003f569" providerId="ADAL" clId="{29FF8634-8169-4461-A2F2-92425CFDDD1B}" dt="2023-04-27T20:51:27.341" v="42"/>
        <pc:sldMkLst>
          <pc:docMk/>
          <pc:sldMk cId="2475261103" sldId="256"/>
        </pc:sldMkLst>
        <pc:picChg chg="add del mod">
          <ac:chgData name="Dimitra Dimitrakopoulou" userId="ac5f8d01-2bd3-46b5-9a6d-33753003f569" providerId="ADAL" clId="{29FF8634-8169-4461-A2F2-92425CFDDD1B}" dt="2023-04-27T20:50:42.563" v="33"/>
          <ac:picMkLst>
            <pc:docMk/>
            <pc:sldMk cId="2475261103" sldId="256"/>
            <ac:picMk id="6" creationId="{C5BD7AD8-54AB-FAA8-EE54-CBDF0ED4F38B}"/>
          </ac:picMkLst>
        </pc:picChg>
        <pc:picChg chg="add del mod">
          <ac:chgData name="Dimitra Dimitrakopoulou" userId="ac5f8d01-2bd3-46b5-9a6d-33753003f569" providerId="ADAL" clId="{29FF8634-8169-4461-A2F2-92425CFDDD1B}" dt="2023-04-27T20:51:13.909" v="38"/>
          <ac:picMkLst>
            <pc:docMk/>
            <pc:sldMk cId="2475261103" sldId="256"/>
            <ac:picMk id="8" creationId="{E92657AD-EE4B-9BF5-C16B-19D16142AE11}"/>
          </ac:picMkLst>
        </pc:picChg>
        <pc:picChg chg="add del mod">
          <ac:chgData name="Dimitra Dimitrakopoulou" userId="ac5f8d01-2bd3-46b5-9a6d-33753003f569" providerId="ADAL" clId="{29FF8634-8169-4461-A2F2-92425CFDDD1B}" dt="2023-04-27T20:51:27.341" v="42"/>
          <ac:picMkLst>
            <pc:docMk/>
            <pc:sldMk cId="2475261103" sldId="256"/>
            <ac:picMk id="10" creationId="{03AB291E-9700-33A1-9931-DF0C41F256A8}"/>
          </ac:picMkLst>
        </pc:picChg>
      </pc:sldChg>
      <pc:sldChg chg="addSp delSp modSp mod modTransition">
        <pc:chgData name="Dimitra Dimitrakopoulou" userId="ac5f8d01-2bd3-46b5-9a6d-33753003f569" providerId="ADAL" clId="{29FF8634-8169-4461-A2F2-92425CFDDD1B}" dt="2023-04-27T20:51:20.919" v="41"/>
        <pc:sldMkLst>
          <pc:docMk/>
          <pc:sldMk cId="917409932" sldId="257"/>
        </pc:sldMkLst>
        <pc:picChg chg="add del mod">
          <ac:chgData name="Dimitra Dimitrakopoulou" userId="ac5f8d01-2bd3-46b5-9a6d-33753003f569" providerId="ADAL" clId="{29FF8634-8169-4461-A2F2-92425CFDDD1B}" dt="2023-04-27T20:50:42.563" v="33"/>
          <ac:picMkLst>
            <pc:docMk/>
            <pc:sldMk cId="917409932" sldId="257"/>
            <ac:picMk id="5" creationId="{A80EDDC8-DDEE-6200-124E-64CDEDD7DC3C}"/>
          </ac:picMkLst>
        </pc:picChg>
        <pc:picChg chg="add del mod">
          <ac:chgData name="Dimitra Dimitrakopoulou" userId="ac5f8d01-2bd3-46b5-9a6d-33753003f569" providerId="ADAL" clId="{29FF8634-8169-4461-A2F2-92425CFDDD1B}" dt="2023-04-27T20:51:13.909" v="38"/>
          <ac:picMkLst>
            <pc:docMk/>
            <pc:sldMk cId="917409932" sldId="257"/>
            <ac:picMk id="6" creationId="{B733B424-642D-F365-D6F4-D1D6EB2A664E}"/>
          </ac:picMkLst>
        </pc:picChg>
        <pc:picChg chg="add del mod">
          <ac:chgData name="Dimitra Dimitrakopoulou" userId="ac5f8d01-2bd3-46b5-9a6d-33753003f569" providerId="ADAL" clId="{29FF8634-8169-4461-A2F2-92425CFDDD1B}" dt="2023-04-27T20:41:39.848" v="24"/>
          <ac:picMkLst>
            <pc:docMk/>
            <pc:sldMk cId="917409932" sldId="257"/>
            <ac:picMk id="8" creationId="{49FACE04-8644-D091-065B-707767E5CBD3}"/>
          </ac:picMkLst>
        </pc:picChg>
        <pc:picChg chg="add mod">
          <ac:chgData name="Dimitra Dimitrakopoulou" userId="ac5f8d01-2bd3-46b5-9a6d-33753003f569" providerId="ADAL" clId="{29FF8634-8169-4461-A2F2-92425CFDDD1B}" dt="2023-04-27T20:51:20.886" v="40" actId="34307"/>
          <ac:picMkLst>
            <pc:docMk/>
            <pc:sldMk cId="917409932" sldId="257"/>
            <ac:picMk id="8" creationId="{A297EE9B-FEBA-0216-B01E-178EB87499F0}"/>
          </ac:picMkLst>
        </pc:picChg>
      </pc:sldChg>
      <pc:sldChg chg="addSp delSp modSp mod modTransition">
        <pc:chgData name="Dimitra Dimitrakopoulou" userId="ac5f8d01-2bd3-46b5-9a6d-33753003f569" providerId="ADAL" clId="{29FF8634-8169-4461-A2F2-92425CFDDD1B}" dt="2023-04-27T20:51:20.919" v="41"/>
        <pc:sldMkLst>
          <pc:docMk/>
          <pc:sldMk cId="741639544" sldId="258"/>
        </pc:sldMkLst>
        <pc:picChg chg="add del mod">
          <ac:chgData name="Dimitra Dimitrakopoulou" userId="ac5f8d01-2bd3-46b5-9a6d-33753003f569" providerId="ADAL" clId="{29FF8634-8169-4461-A2F2-92425CFDDD1B}" dt="2023-04-27T20:50:42.563" v="33"/>
          <ac:picMkLst>
            <pc:docMk/>
            <pc:sldMk cId="741639544" sldId="258"/>
            <ac:picMk id="3" creationId="{3735712C-3535-ACCA-54F4-2259E53C1AF6}"/>
          </ac:picMkLst>
        </pc:picChg>
        <pc:picChg chg="add mod">
          <ac:chgData name="Dimitra Dimitrakopoulou" userId="ac5f8d01-2bd3-46b5-9a6d-33753003f569" providerId="ADAL" clId="{29FF8634-8169-4461-A2F2-92425CFDDD1B}" dt="2023-04-27T20:50:46.516" v="36" actId="34307"/>
          <ac:picMkLst>
            <pc:docMk/>
            <pc:sldMk cId="741639544" sldId="258"/>
            <ac:picMk id="5" creationId="{95518158-1E1F-F6B7-2747-4E3705F0E61B}"/>
          </ac:picMkLst>
        </pc:picChg>
      </pc:sldChg>
      <pc:sldChg chg="addSp modSp mod modTransition">
        <pc:chgData name="Dimitra Dimitrakopoulou" userId="ac5f8d01-2bd3-46b5-9a6d-33753003f569" providerId="ADAL" clId="{29FF8634-8169-4461-A2F2-92425CFDDD1B}" dt="2023-04-27T20:51:20.919" v="41"/>
        <pc:sldMkLst>
          <pc:docMk/>
          <pc:sldMk cId="3409328828" sldId="259"/>
        </pc:sldMkLst>
        <pc:picChg chg="add mod">
          <ac:chgData name="Dimitra Dimitrakopoulou" userId="ac5f8d01-2bd3-46b5-9a6d-33753003f569" providerId="ADAL" clId="{29FF8634-8169-4461-A2F2-92425CFDDD1B}" dt="2023-04-27T20:50:18.480" v="28" actId="34307"/>
          <ac:picMkLst>
            <pc:docMk/>
            <pc:sldMk cId="3409328828" sldId="259"/>
            <ac:picMk id="3" creationId="{1DF5A887-FAA0-CAEA-8DB2-C1A2C736212C}"/>
          </ac:picMkLst>
        </pc:picChg>
      </pc:sldChg>
      <pc:sldChg chg="addSp modSp mod modTransition">
        <pc:chgData name="Dimitra Dimitrakopoulou" userId="ac5f8d01-2bd3-46b5-9a6d-33753003f569" providerId="ADAL" clId="{29FF8634-8169-4461-A2F2-92425CFDDD1B}" dt="2023-04-27T20:57:06.049" v="48" actId="6549"/>
        <pc:sldMkLst>
          <pc:docMk/>
          <pc:sldMk cId="1441127896" sldId="260"/>
        </pc:sldMkLst>
        <pc:spChg chg="mod">
          <ac:chgData name="Dimitra Dimitrakopoulou" userId="ac5f8d01-2bd3-46b5-9a6d-33753003f569" providerId="ADAL" clId="{29FF8634-8169-4461-A2F2-92425CFDDD1B}" dt="2023-04-27T20:57:06.049" v="48" actId="6549"/>
          <ac:spMkLst>
            <pc:docMk/>
            <pc:sldMk cId="1441127896" sldId="260"/>
            <ac:spMk id="2" creationId="{6404D6A4-459F-4BCC-B62A-3F48A65E34F8}"/>
          </ac:spMkLst>
        </pc:spChg>
        <pc:picChg chg="add mod">
          <ac:chgData name="Dimitra Dimitrakopoulou" userId="ac5f8d01-2bd3-46b5-9a6d-33753003f569" providerId="ADAL" clId="{29FF8634-8169-4461-A2F2-92425CFDDD1B}" dt="2023-04-27T20:50:18.481" v="29" actId="34307"/>
          <ac:picMkLst>
            <pc:docMk/>
            <pc:sldMk cId="1441127896" sldId="260"/>
            <ac:picMk id="3" creationId="{1D2CA7B7-3B69-F379-C301-223120CE0C7D}"/>
          </ac:picMkLst>
        </pc:picChg>
      </pc:sldChg>
      <pc:sldChg chg="addSp modSp mod modTransition">
        <pc:chgData name="Dimitra Dimitrakopoulou" userId="ac5f8d01-2bd3-46b5-9a6d-33753003f569" providerId="ADAL" clId="{29FF8634-8169-4461-A2F2-92425CFDDD1B}" dt="2023-04-27T20:51:20.919" v="41"/>
        <pc:sldMkLst>
          <pc:docMk/>
          <pc:sldMk cId="1328393566" sldId="261"/>
        </pc:sldMkLst>
        <pc:picChg chg="add mod">
          <ac:chgData name="Dimitra Dimitrakopoulou" userId="ac5f8d01-2bd3-46b5-9a6d-33753003f569" providerId="ADAL" clId="{29FF8634-8169-4461-A2F2-92425CFDDD1B}" dt="2023-04-27T20:50:18.482" v="30" actId="34307"/>
          <ac:picMkLst>
            <pc:docMk/>
            <pc:sldMk cId="1328393566" sldId="261"/>
            <ac:picMk id="3" creationId="{5BBDC54B-69A8-0CF0-FC33-19BDC351B87A}"/>
          </ac:picMkLst>
        </pc:picChg>
      </pc:sldChg>
      <pc:sldChg chg="addSp modSp mod modTransition">
        <pc:chgData name="Dimitra Dimitrakopoulou" userId="ac5f8d01-2bd3-46b5-9a6d-33753003f569" providerId="ADAL" clId="{29FF8634-8169-4461-A2F2-92425CFDDD1B}" dt="2023-04-27T20:51:20.919" v="41"/>
        <pc:sldMkLst>
          <pc:docMk/>
          <pc:sldMk cId="3892423268" sldId="262"/>
        </pc:sldMkLst>
        <pc:picChg chg="add mod">
          <ac:chgData name="Dimitra Dimitrakopoulou" userId="ac5f8d01-2bd3-46b5-9a6d-33753003f569" providerId="ADAL" clId="{29FF8634-8169-4461-A2F2-92425CFDDD1B}" dt="2023-04-27T20:50:18.483" v="31" actId="34307"/>
          <ac:picMkLst>
            <pc:docMk/>
            <pc:sldMk cId="3892423268" sldId="262"/>
            <ac:picMk id="3" creationId="{E54A25D5-FDBF-245B-378F-F1BF196985DA}"/>
          </ac:picMkLst>
        </pc:picChg>
      </pc:sldChg>
      <pc:sldChg chg="del">
        <pc:chgData name="Dimitra Dimitrakopoulou" userId="ac5f8d01-2bd3-46b5-9a6d-33753003f569" providerId="ADAL" clId="{29FF8634-8169-4461-A2F2-92425CFDDD1B}" dt="2023-04-27T10:20:28.380" v="0" actId="47"/>
        <pc:sldMkLst>
          <pc:docMk/>
          <pc:sldMk cId="3273364155" sldId="26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ABDFD8-67DB-469A-B075-D990C2351D18}"/>
              </a:ext>
            </a:extLst>
          </p:cNvPr>
          <p:cNvSpPr>
            <a:spLocks noGrp="1"/>
          </p:cNvSpPr>
          <p:nvPr>
            <p:ph type="hdr" sz="quarter"/>
          </p:nvPr>
        </p:nvSpPr>
        <p:spPr>
          <a:xfrm>
            <a:off x="0" y="1"/>
            <a:ext cx="3078427" cy="513508"/>
          </a:xfrm>
          <a:prstGeom prst="rect">
            <a:avLst/>
          </a:prstGeom>
        </p:spPr>
        <p:txBody>
          <a:bodyPr vert="horz" lIns="95399" tIns="47700" rIns="95399" bIns="47700" rtlCol="0"/>
          <a:lstStyle>
            <a:lvl1pPr algn="l">
              <a:defRPr sz="1300"/>
            </a:lvl1pPr>
          </a:lstStyle>
          <a:p>
            <a:endParaRPr lang="en-US" dirty="0"/>
          </a:p>
        </p:txBody>
      </p:sp>
      <p:sp>
        <p:nvSpPr>
          <p:cNvPr id="3" name="Date Placeholder 2">
            <a:extLst>
              <a:ext uri="{FF2B5EF4-FFF2-40B4-BE49-F238E27FC236}">
                <a16:creationId xmlns:a16="http://schemas.microsoft.com/office/drawing/2014/main" id="{EC4FEBD6-A3AA-467E-A5F6-4C199EE56274}"/>
              </a:ext>
            </a:extLst>
          </p:cNvPr>
          <p:cNvSpPr>
            <a:spLocks noGrp="1"/>
          </p:cNvSpPr>
          <p:nvPr>
            <p:ph type="dt" sz="quarter" idx="1"/>
          </p:nvPr>
        </p:nvSpPr>
        <p:spPr>
          <a:xfrm>
            <a:off x="4023992" y="1"/>
            <a:ext cx="3078427" cy="513508"/>
          </a:xfrm>
          <a:prstGeom prst="rect">
            <a:avLst/>
          </a:prstGeom>
        </p:spPr>
        <p:txBody>
          <a:bodyPr vert="horz" lIns="95399" tIns="47700" rIns="95399" bIns="47700" rtlCol="0"/>
          <a:lstStyle>
            <a:lvl1pPr algn="r">
              <a:defRPr sz="1300"/>
            </a:lvl1pPr>
          </a:lstStyle>
          <a:p>
            <a:fld id="{93A01D49-76D5-454D-B866-30F3E2936E39}" type="datetimeFigureOut">
              <a:rPr lang="en-US" smtClean="0"/>
              <a:t>4/27/2023</a:t>
            </a:fld>
            <a:endParaRPr lang="en-US" dirty="0"/>
          </a:p>
        </p:txBody>
      </p:sp>
      <p:sp>
        <p:nvSpPr>
          <p:cNvPr id="4" name="Footer Placeholder 3">
            <a:extLst>
              <a:ext uri="{FF2B5EF4-FFF2-40B4-BE49-F238E27FC236}">
                <a16:creationId xmlns:a16="http://schemas.microsoft.com/office/drawing/2014/main" id="{C32CBE74-8129-4FB2-AD02-540D0C9DFA4C}"/>
              </a:ext>
            </a:extLst>
          </p:cNvPr>
          <p:cNvSpPr>
            <a:spLocks noGrp="1"/>
          </p:cNvSpPr>
          <p:nvPr>
            <p:ph type="ftr" sz="quarter" idx="2"/>
          </p:nvPr>
        </p:nvSpPr>
        <p:spPr>
          <a:xfrm>
            <a:off x="0" y="9721107"/>
            <a:ext cx="3078427" cy="513507"/>
          </a:xfrm>
          <a:prstGeom prst="rect">
            <a:avLst/>
          </a:prstGeom>
        </p:spPr>
        <p:txBody>
          <a:bodyPr vert="horz" lIns="95399" tIns="47700" rIns="95399" bIns="47700"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D1141BA1-0D53-488C-A20A-217FE7C788F3}"/>
              </a:ext>
            </a:extLst>
          </p:cNvPr>
          <p:cNvSpPr>
            <a:spLocks noGrp="1"/>
          </p:cNvSpPr>
          <p:nvPr>
            <p:ph type="sldNum" sz="quarter" idx="3"/>
          </p:nvPr>
        </p:nvSpPr>
        <p:spPr>
          <a:xfrm>
            <a:off x="4023992" y="9721107"/>
            <a:ext cx="3078427" cy="513507"/>
          </a:xfrm>
          <a:prstGeom prst="rect">
            <a:avLst/>
          </a:prstGeom>
        </p:spPr>
        <p:txBody>
          <a:bodyPr vert="horz" lIns="95399" tIns="47700" rIns="95399" bIns="47700" rtlCol="0" anchor="b"/>
          <a:lstStyle>
            <a:lvl1pPr algn="r">
              <a:defRPr sz="1300"/>
            </a:lvl1pPr>
          </a:lstStyle>
          <a:p>
            <a:fld id="{12FFE193-13CD-47A0-9FD7-A49081C52913}" type="slidenum">
              <a:rPr lang="en-US" smtClean="0"/>
              <a:t>‹#›</a:t>
            </a:fld>
            <a:endParaRPr lang="en-US" dirty="0"/>
          </a:p>
        </p:txBody>
      </p:sp>
    </p:spTree>
    <p:extLst>
      <p:ext uri="{BB962C8B-B14F-4D97-AF65-F5344CB8AC3E}">
        <p14:creationId xmlns:p14="http://schemas.microsoft.com/office/powerpoint/2010/main" val="500421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427" cy="513508"/>
          </a:xfrm>
          <a:prstGeom prst="rect">
            <a:avLst/>
          </a:prstGeom>
        </p:spPr>
        <p:txBody>
          <a:bodyPr vert="horz" lIns="95399" tIns="47700" rIns="95399" bIns="47700" rtlCol="0"/>
          <a:lstStyle>
            <a:lvl1pPr algn="l">
              <a:defRPr sz="1300"/>
            </a:lvl1pPr>
          </a:lstStyle>
          <a:p>
            <a:endParaRPr lang="en-US" dirty="0"/>
          </a:p>
        </p:txBody>
      </p:sp>
      <p:sp>
        <p:nvSpPr>
          <p:cNvPr id="3" name="Date Placeholder 2"/>
          <p:cNvSpPr>
            <a:spLocks noGrp="1"/>
          </p:cNvSpPr>
          <p:nvPr>
            <p:ph type="dt" idx="1"/>
          </p:nvPr>
        </p:nvSpPr>
        <p:spPr>
          <a:xfrm>
            <a:off x="4023992" y="1"/>
            <a:ext cx="3078427" cy="513508"/>
          </a:xfrm>
          <a:prstGeom prst="rect">
            <a:avLst/>
          </a:prstGeom>
        </p:spPr>
        <p:txBody>
          <a:bodyPr vert="horz" lIns="95399" tIns="47700" rIns="95399" bIns="47700" rtlCol="0"/>
          <a:lstStyle>
            <a:lvl1pPr algn="r">
              <a:defRPr sz="1300"/>
            </a:lvl1pPr>
          </a:lstStyle>
          <a:p>
            <a:fld id="{C1A73445-397E-453E-9969-F1C059B47C22}" type="datetimeFigureOut">
              <a:rPr lang="en-US" smtClean="0"/>
              <a:t>4/27/2023</a:t>
            </a:fld>
            <a:endParaRPr lang="en-US" dirty="0"/>
          </a:p>
        </p:txBody>
      </p:sp>
      <p:sp>
        <p:nvSpPr>
          <p:cNvPr id="4" name="Slide Image Placeholder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5399" tIns="47700" rIns="95399" bIns="47700" rtlCol="0" anchor="ctr"/>
          <a:lstStyle/>
          <a:p>
            <a:endParaRPr lang="en-US" dirty="0"/>
          </a:p>
        </p:txBody>
      </p:sp>
      <p:sp>
        <p:nvSpPr>
          <p:cNvPr id="5" name="Notes Placeholder 4"/>
          <p:cNvSpPr>
            <a:spLocks noGrp="1"/>
          </p:cNvSpPr>
          <p:nvPr>
            <p:ph type="body" sz="quarter" idx="3"/>
          </p:nvPr>
        </p:nvSpPr>
        <p:spPr>
          <a:xfrm>
            <a:off x="710407" y="4925408"/>
            <a:ext cx="5683250" cy="4029879"/>
          </a:xfrm>
          <a:prstGeom prst="rect">
            <a:avLst/>
          </a:prstGeom>
        </p:spPr>
        <p:txBody>
          <a:bodyPr vert="horz" lIns="95399" tIns="47700" rIns="95399" bIns="4770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8427" cy="513507"/>
          </a:xfrm>
          <a:prstGeom prst="rect">
            <a:avLst/>
          </a:prstGeom>
        </p:spPr>
        <p:txBody>
          <a:bodyPr vert="horz" lIns="95399" tIns="47700" rIns="95399" bIns="47700"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5399" tIns="47700" rIns="95399" bIns="47700" rtlCol="0" anchor="b"/>
          <a:lstStyle>
            <a:lvl1pPr algn="r">
              <a:defRPr sz="1300"/>
            </a:lvl1pPr>
          </a:lstStyle>
          <a:p>
            <a:fld id="{8B5E75BB-9CC4-4217-A96C-4997391673E0}" type="slidenum">
              <a:rPr lang="en-US" smtClean="0"/>
              <a:t>‹#›</a:t>
            </a:fld>
            <a:endParaRPr lang="en-US" dirty="0"/>
          </a:p>
        </p:txBody>
      </p:sp>
    </p:spTree>
    <p:extLst>
      <p:ext uri="{BB962C8B-B14F-4D97-AF65-F5344CB8AC3E}">
        <p14:creationId xmlns:p14="http://schemas.microsoft.com/office/powerpoint/2010/main" val="191223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ED12A2-16A7-6843-9B63-1355399B1E28}"/>
              </a:ext>
            </a:extLst>
          </p:cNvPr>
          <p:cNvPicPr>
            <a:picLocks noChangeAspect="1"/>
          </p:cNvPicPr>
          <p:nvPr userDrawn="1"/>
        </p:nvPicPr>
        <p:blipFill>
          <a:blip r:embed="rId2"/>
          <a:stretch>
            <a:fillRect/>
          </a:stretch>
        </p:blipFill>
        <p:spPr>
          <a:xfrm>
            <a:off x="0" y="0"/>
            <a:ext cx="23861730" cy="6857999"/>
          </a:xfrm>
          <a:prstGeom prst="rect">
            <a:avLst/>
          </a:prstGeom>
        </p:spPr>
      </p:pic>
      <p:sp>
        <p:nvSpPr>
          <p:cNvPr id="11" name="Rectangle 10">
            <a:extLst>
              <a:ext uri="{FF2B5EF4-FFF2-40B4-BE49-F238E27FC236}">
                <a16:creationId xmlns:a16="http://schemas.microsoft.com/office/drawing/2014/main" id="{45F43BF2-A8EB-C342-BFB2-28AFB1781935}"/>
              </a:ext>
            </a:extLst>
          </p:cNvPr>
          <p:cNvSpPr/>
          <p:nvPr userDrawn="1"/>
        </p:nvSpPr>
        <p:spPr>
          <a:xfrm>
            <a:off x="0" y="787400"/>
            <a:ext cx="11455400" cy="5295900"/>
          </a:xfrm>
          <a:prstGeom prst="rect">
            <a:avLst/>
          </a:prstGeom>
          <a:solidFill>
            <a:schemeClr val="accent5">
              <a:lumMod val="60000"/>
              <a:lumOff val="4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1418BB35-F84D-7E4D-9F02-5B4CB837E1CB}"/>
              </a:ext>
            </a:extLst>
          </p:cNvPr>
          <p:cNvCxnSpPr/>
          <p:nvPr userDrawn="1"/>
        </p:nvCxnSpPr>
        <p:spPr>
          <a:xfrm>
            <a:off x="1778000" y="3435350"/>
            <a:ext cx="8661400" cy="0"/>
          </a:xfrm>
          <a:prstGeom prst="line">
            <a:avLst/>
          </a:prstGeom>
          <a:ln w="38100" cap="rnd">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72FE6DCC-3681-AF43-B6B6-4A40A92581A5}"/>
              </a:ext>
            </a:extLst>
          </p:cNvPr>
          <p:cNvSpPr/>
          <p:nvPr userDrawn="1"/>
        </p:nvSpPr>
        <p:spPr>
          <a:xfrm>
            <a:off x="2260600" y="1647825"/>
            <a:ext cx="3562350" cy="3562350"/>
          </a:xfrm>
          <a:prstGeom prst="ellipse">
            <a:avLst/>
          </a:prstGeom>
          <a:solidFill>
            <a:schemeClr val="accent4">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5A8E30CA-E181-3D4D-BB1E-9167FF0BE5D9}"/>
              </a:ext>
            </a:extLst>
          </p:cNvPr>
          <p:cNvSpPr/>
          <p:nvPr userDrawn="1"/>
        </p:nvSpPr>
        <p:spPr>
          <a:xfrm>
            <a:off x="2285627" y="1647121"/>
            <a:ext cx="3562350" cy="3562350"/>
          </a:xfrm>
          <a:prstGeom prst="ellipse">
            <a:avLst/>
          </a:prstGeom>
          <a:solidFill>
            <a:schemeClr val="accent4">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9061463E-CF25-634A-89E2-4E3280BB9CEB}"/>
              </a:ext>
            </a:extLst>
          </p:cNvPr>
          <p:cNvSpPr/>
          <p:nvPr userDrawn="1"/>
        </p:nvSpPr>
        <p:spPr>
          <a:xfrm>
            <a:off x="0" y="0"/>
            <a:ext cx="2628900" cy="6858000"/>
          </a:xfrm>
          <a:prstGeom prst="triangle">
            <a:avLst>
              <a:gd name="adj" fmla="val 0"/>
            </a:avLst>
          </a:prstGeom>
          <a:gradFill>
            <a:gsLst>
              <a:gs pos="47000">
                <a:schemeClr val="accent4">
                  <a:lumMod val="50000"/>
                </a:schemeClr>
              </a:gs>
              <a:gs pos="98000">
                <a:schemeClr val="accent4">
                  <a:lumMod val="20000"/>
                  <a:lumOff val="80000"/>
                  <a:alpha val="10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riangle 12">
            <a:extLst>
              <a:ext uri="{FF2B5EF4-FFF2-40B4-BE49-F238E27FC236}">
                <a16:creationId xmlns:a16="http://schemas.microsoft.com/office/drawing/2014/main" id="{81214215-C784-4548-BD1F-4BB3F0A84645}"/>
              </a:ext>
            </a:extLst>
          </p:cNvPr>
          <p:cNvSpPr/>
          <p:nvPr userDrawn="1"/>
        </p:nvSpPr>
        <p:spPr>
          <a:xfrm flipV="1">
            <a:off x="0" y="0"/>
            <a:ext cx="2628900" cy="6858000"/>
          </a:xfrm>
          <a:prstGeom prst="triangle">
            <a:avLst>
              <a:gd name="adj" fmla="val 0"/>
            </a:avLst>
          </a:prstGeom>
          <a:solidFill>
            <a:srgbClr val="5EB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A48B1337-BF6D-C04A-9C74-574FA33512D5}"/>
              </a:ext>
            </a:extLst>
          </p:cNvPr>
          <p:cNvSpPr/>
          <p:nvPr userDrawn="1"/>
        </p:nvSpPr>
        <p:spPr>
          <a:xfrm>
            <a:off x="2356553" y="1727201"/>
            <a:ext cx="3416300" cy="3416300"/>
          </a:xfrm>
          <a:prstGeom prst="ellipse">
            <a:avLst/>
          </a:prstGeom>
          <a:solidFill>
            <a:srgbClr val="005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20">
            <a:extLst>
              <a:ext uri="{FF2B5EF4-FFF2-40B4-BE49-F238E27FC236}">
                <a16:creationId xmlns:a16="http://schemas.microsoft.com/office/drawing/2014/main" id="{4C5EC980-0029-164A-926D-9ED33032D7F4}"/>
              </a:ext>
            </a:extLst>
          </p:cNvPr>
          <p:cNvSpPr>
            <a:spLocks noGrp="1"/>
          </p:cNvSpPr>
          <p:nvPr>
            <p:ph type="body" sz="quarter" idx="10"/>
          </p:nvPr>
        </p:nvSpPr>
        <p:spPr>
          <a:xfrm>
            <a:off x="2671763" y="3657600"/>
            <a:ext cx="2781300" cy="896368"/>
          </a:xfrm>
          <a:prstGeom prst="rect">
            <a:avLst/>
          </a:prstGeom>
        </p:spPr>
        <p:txBody>
          <a:bodyPr anchor="ctr"/>
          <a:lstStyle>
            <a:lvl1pPr marL="0" indent="0" algn="ctr">
              <a:buNone/>
              <a:defRPr sz="1800">
                <a:solidFill>
                  <a:schemeClr val="accent5"/>
                </a:solidFill>
              </a:defRPr>
            </a:lvl1pPr>
          </a:lstStyle>
          <a:p>
            <a:pPr lvl="0"/>
            <a:r>
              <a:rPr lang="en-US"/>
              <a:t>Click to edit Master text styles</a:t>
            </a:r>
          </a:p>
        </p:txBody>
      </p:sp>
      <p:sp>
        <p:nvSpPr>
          <p:cNvPr id="19" name="Title 18">
            <a:extLst>
              <a:ext uri="{FF2B5EF4-FFF2-40B4-BE49-F238E27FC236}">
                <a16:creationId xmlns:a16="http://schemas.microsoft.com/office/drawing/2014/main" id="{169DAC15-E0D1-2041-A923-17653DCA3339}"/>
              </a:ext>
            </a:extLst>
          </p:cNvPr>
          <p:cNvSpPr>
            <a:spLocks noGrp="1"/>
          </p:cNvSpPr>
          <p:nvPr>
            <p:ph type="title"/>
          </p:nvPr>
        </p:nvSpPr>
        <p:spPr>
          <a:xfrm>
            <a:off x="2671251" y="2452719"/>
            <a:ext cx="2773204" cy="1118618"/>
          </a:xfrm>
          <a:prstGeom prst="rect">
            <a:avLst/>
          </a:prstGeom>
        </p:spPr>
        <p:txBody>
          <a:bodyPr anchor="ctr"/>
          <a:lstStyle>
            <a:lvl1pPr algn="ctr">
              <a:defRPr sz="3600">
                <a:solidFill>
                  <a:schemeClr val="accent6"/>
                </a:solidFill>
              </a:defRPr>
            </a:lvl1pPr>
          </a:lstStyle>
          <a:p>
            <a:r>
              <a:rPr lang="en-US"/>
              <a:t>Click to edit Master title style</a:t>
            </a:r>
            <a:endParaRPr lang="en-US" dirty="0"/>
          </a:p>
        </p:txBody>
      </p:sp>
    </p:spTree>
    <p:extLst>
      <p:ext uri="{BB962C8B-B14F-4D97-AF65-F5344CB8AC3E}">
        <p14:creationId xmlns:p14="http://schemas.microsoft.com/office/powerpoint/2010/main" val="90428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375E-6 0 L -0.9056 0 " pathEditMode="relative" rAng="0" ptsTypes="AA">
                                      <p:cBhvr>
                                        <p:cTn id="6" dur="9500" fill="hold"/>
                                        <p:tgtEl>
                                          <p:spTgt spid="10"/>
                                        </p:tgtEl>
                                        <p:attrNameLst>
                                          <p:attrName>ppt_x</p:attrName>
                                          <p:attrName>ppt_y</p:attrName>
                                        </p:attrNameLst>
                                      </p:cBhvr>
                                      <p:rCtr x="-45286" y="0"/>
                                    </p:animMotion>
                                  </p:childTnLst>
                                </p:cTn>
                              </p:par>
                              <p:par>
                                <p:cTn id="7" presetID="10" presetClass="exit" presetSubtype="0" fill="hold" nodeType="withEffect">
                                  <p:stCondLst>
                                    <p:cond delay="9200"/>
                                  </p:stCondLst>
                                  <p:childTnLst>
                                    <p:animEffect transition="out" filter="fade">
                                      <p:cBhvr>
                                        <p:cTn id="8" dur="500"/>
                                        <p:tgtEl>
                                          <p:spTgt spid="10"/>
                                        </p:tgtEl>
                                      </p:cBhvr>
                                    </p:animEffect>
                                    <p:set>
                                      <p:cBhvr>
                                        <p:cTn id="9" dur="1" fill="hold">
                                          <p:stCondLst>
                                            <p:cond delay="499"/>
                                          </p:stCondLst>
                                        </p:cTn>
                                        <p:tgtEl>
                                          <p:spTgt spid="10"/>
                                        </p:tgtEl>
                                        <p:attrNameLst>
                                          <p:attrName>style.visibility</p:attrName>
                                        </p:attrNameLst>
                                      </p:cBhvr>
                                      <p:to>
                                        <p:strVal val="hidden"/>
                                      </p:to>
                                    </p:set>
                                  </p:childTnLst>
                                </p:cTn>
                              </p:par>
                              <p:par>
                                <p:cTn id="10" presetID="2" presetClass="entr" presetSubtype="8" fill="hold" grpId="0" nodeType="withEffect">
                                  <p:stCondLst>
                                    <p:cond delay="100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0-#ppt_w/2"/>
                                          </p:val>
                                        </p:tav>
                                        <p:tav tm="100000">
                                          <p:val>
                                            <p:strVal val="#ppt_x"/>
                                          </p:val>
                                        </p:tav>
                                      </p:tavLst>
                                    </p:anim>
                                    <p:anim calcmode="lin" valueType="num">
                                      <p:cBhvr additive="base">
                                        <p:cTn id="13" dur="10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100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000" fill="hold"/>
                                        <p:tgtEl>
                                          <p:spTgt spid="12"/>
                                        </p:tgtEl>
                                        <p:attrNameLst>
                                          <p:attrName>ppt_x</p:attrName>
                                        </p:attrNameLst>
                                      </p:cBhvr>
                                      <p:tavLst>
                                        <p:tav tm="0">
                                          <p:val>
                                            <p:strVal val="0-#ppt_w/2"/>
                                          </p:val>
                                        </p:tav>
                                        <p:tav tm="100000">
                                          <p:val>
                                            <p:strVal val="#ppt_x"/>
                                          </p:val>
                                        </p:tav>
                                      </p:tavLst>
                                    </p:anim>
                                    <p:anim calcmode="lin" valueType="num">
                                      <p:cBhvr additive="base">
                                        <p:cTn id="17" dur="10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100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1000" fill="hold"/>
                                        <p:tgtEl>
                                          <p:spTgt spid="13"/>
                                        </p:tgtEl>
                                        <p:attrNameLst>
                                          <p:attrName>ppt_x</p:attrName>
                                        </p:attrNameLst>
                                      </p:cBhvr>
                                      <p:tavLst>
                                        <p:tav tm="0">
                                          <p:val>
                                            <p:strVal val="0-#ppt_w/2"/>
                                          </p:val>
                                        </p:tav>
                                        <p:tav tm="100000">
                                          <p:val>
                                            <p:strVal val="#ppt_x"/>
                                          </p:val>
                                        </p:tav>
                                      </p:tavLst>
                                    </p:anim>
                                    <p:anim calcmode="lin" valueType="num">
                                      <p:cBhvr additive="base">
                                        <p:cTn id="21" dur="1000" fill="hold"/>
                                        <p:tgtEl>
                                          <p:spTgt spid="13"/>
                                        </p:tgtEl>
                                        <p:attrNameLst>
                                          <p:attrName>ppt_y</p:attrName>
                                        </p:attrNameLst>
                                      </p:cBhvr>
                                      <p:tavLst>
                                        <p:tav tm="0">
                                          <p:val>
                                            <p:strVal val="#ppt_y"/>
                                          </p:val>
                                        </p:tav>
                                        <p:tav tm="100000">
                                          <p:val>
                                            <p:strVal val="#ppt_y"/>
                                          </p:val>
                                        </p:tav>
                                      </p:tavLst>
                                    </p:anim>
                                  </p:childTnLst>
                                </p:cTn>
                              </p:par>
                              <p:par>
                                <p:cTn id="22" presetID="10" presetClass="entr" presetSubtype="0" fill="hold" grpId="0" nodeType="withEffect">
                                  <p:stCondLst>
                                    <p:cond delay="150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childTnLst>
                                </p:cTn>
                              </p:par>
                              <p:par>
                                <p:cTn id="31" presetID="22" presetClass="entr" presetSubtype="8" fill="hold" grpId="0" nodeType="withEffect">
                                  <p:stCondLst>
                                    <p:cond delay="250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par>
                                <p:cTn id="34" presetID="22" presetClass="entr" presetSubtype="8" fill="hold" grpId="0" nodeType="withEffect">
                                  <p:stCondLst>
                                    <p:cond delay="2500"/>
                                  </p:stCondLst>
                                  <p:childTnLst>
                                    <p:set>
                                      <p:cBhvr>
                                        <p:cTn id="35" dur="1" fill="hold">
                                          <p:stCondLst>
                                            <p:cond delay="0"/>
                                          </p:stCondLst>
                                        </p:cTn>
                                        <p:tgtEl>
                                          <p:spTgt spid="21">
                                            <p:txEl>
                                              <p:pRg st="0" end="0"/>
                                            </p:txEl>
                                          </p:spTgt>
                                        </p:tgtEl>
                                        <p:attrNameLst>
                                          <p:attrName>style.visibility</p:attrName>
                                        </p:attrNameLst>
                                      </p:cBhvr>
                                      <p:to>
                                        <p:strVal val="visible"/>
                                      </p:to>
                                    </p:set>
                                    <p:animEffect transition="in" filter="wipe(left)">
                                      <p:cBhvr>
                                        <p:cTn id="36" dur="500"/>
                                        <p:tgtEl>
                                          <p:spTgt spid="21">
                                            <p:txEl>
                                              <p:pRg st="0" end="0"/>
                                            </p:txEl>
                                          </p:spTgt>
                                        </p:tgtEl>
                                      </p:cBhvr>
                                    </p:animEffect>
                                  </p:childTnLst>
                                </p:cTn>
                              </p:par>
                              <p:par>
                                <p:cTn id="37" presetID="22" presetClass="entr" presetSubtype="4" fill="hold" nodeType="withEffect">
                                  <p:stCondLst>
                                    <p:cond delay="2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par>
                                <p:cTn id="40" presetID="2" presetClass="exit" presetSubtype="8" fill="hold" grpId="1" nodeType="withEffect">
                                  <p:stCondLst>
                                    <p:cond delay="7500"/>
                                  </p:stCondLst>
                                  <p:childTnLst>
                                    <p:anim calcmode="lin" valueType="num">
                                      <p:cBhvr additive="base">
                                        <p:cTn id="41" dur="1000"/>
                                        <p:tgtEl>
                                          <p:spTgt spid="13"/>
                                        </p:tgtEl>
                                        <p:attrNameLst>
                                          <p:attrName>ppt_x</p:attrName>
                                        </p:attrNameLst>
                                      </p:cBhvr>
                                      <p:tavLst>
                                        <p:tav tm="0">
                                          <p:val>
                                            <p:strVal val="ppt_x"/>
                                          </p:val>
                                        </p:tav>
                                        <p:tav tm="100000">
                                          <p:val>
                                            <p:strVal val="0-ppt_w/2"/>
                                          </p:val>
                                        </p:tav>
                                      </p:tavLst>
                                    </p:anim>
                                    <p:anim calcmode="lin" valueType="num">
                                      <p:cBhvr additive="base">
                                        <p:cTn id="42" dur="1000"/>
                                        <p:tgtEl>
                                          <p:spTgt spid="13"/>
                                        </p:tgtEl>
                                        <p:attrNameLst>
                                          <p:attrName>ppt_y</p:attrName>
                                        </p:attrNameLst>
                                      </p:cBhvr>
                                      <p:tavLst>
                                        <p:tav tm="0">
                                          <p:val>
                                            <p:strVal val="ppt_y"/>
                                          </p:val>
                                        </p:tav>
                                        <p:tav tm="100000">
                                          <p:val>
                                            <p:strVal val="ppt_y"/>
                                          </p:val>
                                        </p:tav>
                                      </p:tavLst>
                                    </p:anim>
                                    <p:set>
                                      <p:cBhvr>
                                        <p:cTn id="43" dur="1" fill="hold">
                                          <p:stCondLst>
                                            <p:cond delay="999"/>
                                          </p:stCondLst>
                                        </p:cTn>
                                        <p:tgtEl>
                                          <p:spTgt spid="13"/>
                                        </p:tgtEl>
                                        <p:attrNameLst>
                                          <p:attrName>style.visibility</p:attrName>
                                        </p:attrNameLst>
                                      </p:cBhvr>
                                      <p:to>
                                        <p:strVal val="hidden"/>
                                      </p:to>
                                    </p:set>
                                  </p:childTnLst>
                                </p:cTn>
                              </p:par>
                              <p:par>
                                <p:cTn id="44" presetID="2" presetClass="exit" presetSubtype="8" fill="hold" grpId="1" nodeType="withEffect">
                                  <p:stCondLst>
                                    <p:cond delay="7500"/>
                                  </p:stCondLst>
                                  <p:childTnLst>
                                    <p:anim calcmode="lin" valueType="num">
                                      <p:cBhvr additive="base">
                                        <p:cTn id="45" dur="1000"/>
                                        <p:tgtEl>
                                          <p:spTgt spid="12"/>
                                        </p:tgtEl>
                                        <p:attrNameLst>
                                          <p:attrName>ppt_x</p:attrName>
                                        </p:attrNameLst>
                                      </p:cBhvr>
                                      <p:tavLst>
                                        <p:tav tm="0">
                                          <p:val>
                                            <p:strVal val="ppt_x"/>
                                          </p:val>
                                        </p:tav>
                                        <p:tav tm="100000">
                                          <p:val>
                                            <p:strVal val="0-ppt_w/2"/>
                                          </p:val>
                                        </p:tav>
                                      </p:tavLst>
                                    </p:anim>
                                    <p:anim calcmode="lin" valueType="num">
                                      <p:cBhvr additive="base">
                                        <p:cTn id="46" dur="1000"/>
                                        <p:tgtEl>
                                          <p:spTgt spid="12"/>
                                        </p:tgtEl>
                                        <p:attrNameLst>
                                          <p:attrName>ppt_y</p:attrName>
                                        </p:attrNameLst>
                                      </p:cBhvr>
                                      <p:tavLst>
                                        <p:tav tm="0">
                                          <p:val>
                                            <p:strVal val="ppt_y"/>
                                          </p:val>
                                        </p:tav>
                                        <p:tav tm="100000">
                                          <p:val>
                                            <p:strVal val="ppt_y"/>
                                          </p:val>
                                        </p:tav>
                                      </p:tavLst>
                                    </p:anim>
                                    <p:set>
                                      <p:cBhvr>
                                        <p:cTn id="47" dur="1" fill="hold">
                                          <p:stCondLst>
                                            <p:cond delay="999"/>
                                          </p:stCondLst>
                                        </p:cTn>
                                        <p:tgtEl>
                                          <p:spTgt spid="12"/>
                                        </p:tgtEl>
                                        <p:attrNameLst>
                                          <p:attrName>style.visibility</p:attrName>
                                        </p:attrNameLst>
                                      </p:cBhvr>
                                      <p:to>
                                        <p:strVal val="hidden"/>
                                      </p:to>
                                    </p:set>
                                  </p:childTnLst>
                                </p:cTn>
                              </p:par>
                              <p:par>
                                <p:cTn id="48" presetID="2" presetClass="exit" presetSubtype="8" fill="hold" grpId="1" nodeType="withEffect">
                                  <p:stCondLst>
                                    <p:cond delay="7500"/>
                                  </p:stCondLst>
                                  <p:childTnLst>
                                    <p:anim calcmode="lin" valueType="num">
                                      <p:cBhvr additive="base">
                                        <p:cTn id="49" dur="1000"/>
                                        <p:tgtEl>
                                          <p:spTgt spid="11"/>
                                        </p:tgtEl>
                                        <p:attrNameLst>
                                          <p:attrName>ppt_x</p:attrName>
                                        </p:attrNameLst>
                                      </p:cBhvr>
                                      <p:tavLst>
                                        <p:tav tm="0">
                                          <p:val>
                                            <p:strVal val="ppt_x"/>
                                          </p:val>
                                        </p:tav>
                                        <p:tav tm="100000">
                                          <p:val>
                                            <p:strVal val="0-ppt_w/2"/>
                                          </p:val>
                                        </p:tav>
                                      </p:tavLst>
                                    </p:anim>
                                    <p:anim calcmode="lin" valueType="num">
                                      <p:cBhvr additive="base">
                                        <p:cTn id="50" dur="1000"/>
                                        <p:tgtEl>
                                          <p:spTgt spid="11"/>
                                        </p:tgtEl>
                                        <p:attrNameLst>
                                          <p:attrName>ppt_y</p:attrName>
                                        </p:attrNameLst>
                                      </p:cBhvr>
                                      <p:tavLst>
                                        <p:tav tm="0">
                                          <p:val>
                                            <p:strVal val="ppt_y"/>
                                          </p:val>
                                        </p:tav>
                                        <p:tav tm="100000">
                                          <p:val>
                                            <p:strVal val="ppt_y"/>
                                          </p:val>
                                        </p:tav>
                                      </p:tavLst>
                                    </p:anim>
                                    <p:set>
                                      <p:cBhvr>
                                        <p:cTn id="51" dur="1" fill="hold">
                                          <p:stCondLst>
                                            <p:cond delay="999"/>
                                          </p:stCondLst>
                                        </p:cTn>
                                        <p:tgtEl>
                                          <p:spTgt spid="11"/>
                                        </p:tgtEl>
                                        <p:attrNameLst>
                                          <p:attrName>style.visibility</p:attrName>
                                        </p:attrNameLst>
                                      </p:cBhvr>
                                      <p:to>
                                        <p:strVal val="hidden"/>
                                      </p:to>
                                    </p:set>
                                  </p:childTnLst>
                                </p:cTn>
                              </p:par>
                              <p:par>
                                <p:cTn id="52" presetID="22" presetClass="exit" presetSubtype="8" fill="hold" grpId="1" nodeType="withEffect">
                                  <p:stCondLst>
                                    <p:cond delay="7500"/>
                                  </p:stCondLst>
                                  <p:childTnLst>
                                    <p:animEffect transition="out" filter="wipe(left)">
                                      <p:cBhvr>
                                        <p:cTn id="53" dur="1000"/>
                                        <p:tgtEl>
                                          <p:spTgt spid="19"/>
                                        </p:tgtEl>
                                      </p:cBhvr>
                                    </p:animEffect>
                                    <p:set>
                                      <p:cBhvr>
                                        <p:cTn id="54" dur="1" fill="hold">
                                          <p:stCondLst>
                                            <p:cond delay="999"/>
                                          </p:stCondLst>
                                        </p:cTn>
                                        <p:tgtEl>
                                          <p:spTgt spid="19"/>
                                        </p:tgtEl>
                                        <p:attrNameLst>
                                          <p:attrName>style.visibility</p:attrName>
                                        </p:attrNameLst>
                                      </p:cBhvr>
                                      <p:to>
                                        <p:strVal val="hidden"/>
                                      </p:to>
                                    </p:set>
                                  </p:childTnLst>
                                </p:cTn>
                              </p:par>
                              <p:par>
                                <p:cTn id="55" presetID="22" presetClass="exit" presetSubtype="8" fill="hold" grpId="1" nodeType="withEffect">
                                  <p:stCondLst>
                                    <p:cond delay="7500"/>
                                  </p:stCondLst>
                                  <p:childTnLst>
                                    <p:animEffect transition="out" filter="wipe(left)">
                                      <p:cBhvr>
                                        <p:cTn id="56" dur="750"/>
                                        <p:tgtEl>
                                          <p:spTgt spid="21">
                                            <p:txEl>
                                              <p:pRg st="0" end="0"/>
                                            </p:txEl>
                                          </p:spTgt>
                                        </p:tgtEl>
                                      </p:cBhvr>
                                    </p:animEffect>
                                    <p:set>
                                      <p:cBhvr>
                                        <p:cTn id="57" dur="1" fill="hold">
                                          <p:stCondLst>
                                            <p:cond delay="749"/>
                                          </p:stCondLst>
                                        </p:cTn>
                                        <p:tgtEl>
                                          <p:spTgt spid="21">
                                            <p:txEl>
                                              <p:pRg st="0" end="0"/>
                                            </p:txEl>
                                          </p:spTgt>
                                        </p:tgtEl>
                                        <p:attrNameLst>
                                          <p:attrName>style.visibility</p:attrName>
                                        </p:attrNameLst>
                                      </p:cBhvr>
                                      <p:to>
                                        <p:strVal val="hidden"/>
                                      </p:to>
                                    </p:set>
                                  </p:childTnLst>
                                </p:cTn>
                              </p:par>
                              <p:par>
                                <p:cTn id="58" presetID="22" presetClass="exit" presetSubtype="8" fill="hold" nodeType="withEffect">
                                  <p:stCondLst>
                                    <p:cond delay="7500"/>
                                  </p:stCondLst>
                                  <p:childTnLst>
                                    <p:animEffect transition="out" filter="wipe(left)">
                                      <p:cBhvr>
                                        <p:cTn id="59" dur="750"/>
                                        <p:tgtEl>
                                          <p:spTgt spid="17"/>
                                        </p:tgtEl>
                                      </p:cBhvr>
                                    </p:animEffect>
                                    <p:set>
                                      <p:cBhvr>
                                        <p:cTn id="60" dur="1" fill="hold">
                                          <p:stCondLst>
                                            <p:cond delay="749"/>
                                          </p:stCondLst>
                                        </p:cTn>
                                        <p:tgtEl>
                                          <p:spTgt spid="17"/>
                                        </p:tgtEl>
                                        <p:attrNameLst>
                                          <p:attrName>style.visibility</p:attrName>
                                        </p:attrNameLst>
                                      </p:cBhvr>
                                      <p:to>
                                        <p:strVal val="hidden"/>
                                      </p:to>
                                    </p:set>
                                  </p:childTnLst>
                                </p:cTn>
                              </p:par>
                              <p:par>
                                <p:cTn id="61" presetID="10" presetClass="exit" presetSubtype="0" fill="hold" grpId="1" nodeType="withEffect">
                                  <p:stCondLst>
                                    <p:cond delay="7500"/>
                                  </p:stCondLst>
                                  <p:childTnLst>
                                    <p:animEffect transition="out" filter="fade">
                                      <p:cBhvr>
                                        <p:cTn id="62" dur="1000"/>
                                        <p:tgtEl>
                                          <p:spTgt spid="14"/>
                                        </p:tgtEl>
                                      </p:cBhvr>
                                    </p:animEffect>
                                    <p:set>
                                      <p:cBhvr>
                                        <p:cTn id="63" dur="1" fill="hold">
                                          <p:stCondLst>
                                            <p:cond delay="999"/>
                                          </p:stCondLst>
                                        </p:cTn>
                                        <p:tgtEl>
                                          <p:spTgt spid="14"/>
                                        </p:tgtEl>
                                        <p:attrNameLst>
                                          <p:attrName>style.visibility</p:attrName>
                                        </p:attrNameLst>
                                      </p:cBhvr>
                                      <p:to>
                                        <p:strVal val="hidden"/>
                                      </p:to>
                                    </p:set>
                                  </p:childTnLst>
                                </p:cTn>
                              </p:par>
                              <p:par>
                                <p:cTn id="64" presetID="10" presetClass="exit" presetSubtype="0" fill="hold" grpId="1" nodeType="withEffect">
                                  <p:stCondLst>
                                    <p:cond delay="7500"/>
                                  </p:stCondLst>
                                  <p:childTnLst>
                                    <p:animEffect transition="out" filter="fade">
                                      <p:cBhvr>
                                        <p:cTn id="65" dur="1000"/>
                                        <p:tgtEl>
                                          <p:spTgt spid="18"/>
                                        </p:tgtEl>
                                      </p:cBhvr>
                                    </p:animEffect>
                                    <p:set>
                                      <p:cBhvr>
                                        <p:cTn id="66" dur="1" fill="hold">
                                          <p:stCondLst>
                                            <p:cond delay="999"/>
                                          </p:stCondLst>
                                        </p:cTn>
                                        <p:tgtEl>
                                          <p:spTgt spid="18"/>
                                        </p:tgtEl>
                                        <p:attrNameLst>
                                          <p:attrName>style.visibility</p:attrName>
                                        </p:attrNameLst>
                                      </p:cBhvr>
                                      <p:to>
                                        <p:strVal val="hidden"/>
                                      </p:to>
                                    </p:set>
                                  </p:childTnLst>
                                </p:cTn>
                              </p:par>
                              <p:par>
                                <p:cTn id="67" presetID="10" presetClass="exit" presetSubtype="0" fill="hold" grpId="1" nodeType="withEffect">
                                  <p:stCondLst>
                                    <p:cond delay="7500"/>
                                  </p:stCondLst>
                                  <p:childTnLst>
                                    <p:animEffect transition="out" filter="fade">
                                      <p:cBhvr>
                                        <p:cTn id="68" dur="1000"/>
                                        <p:tgtEl>
                                          <p:spTgt spid="15"/>
                                        </p:tgtEl>
                                      </p:cBhvr>
                                    </p:animEffect>
                                    <p:set>
                                      <p:cBhvr>
                                        <p:cTn id="69"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0" animBg="1"/>
      <p:bldP spid="14" grpId="1" animBg="1"/>
      <p:bldP spid="18" grpId="0" animBg="1"/>
      <p:bldP spid="18" grpId="1" animBg="1"/>
      <p:bldP spid="12" grpId="0" animBg="1"/>
      <p:bldP spid="12" grpId="1" animBg="1"/>
      <p:bldP spid="13" grpId="0" animBg="1"/>
      <p:bldP spid="13" grpId="1" animBg="1"/>
      <p:bldP spid="15" grpId="0" animBg="1"/>
      <p:bldP spid="15" grpId="1" animBg="1"/>
      <p:bldP spid="21" grpId="0" build="p">
        <p:tmplLst>
          <p:tmpl lvl="1">
            <p:tnLst>
              <p:par>
                <p:cTn presetID="22" presetClass="entr" presetSubtype="8" fill="hold" nodeType="withEffect">
                  <p:stCondLst>
                    <p:cond delay="2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1" grpId="1" build="p">
        <p:tmplLst>
          <p:tmpl lvl="1">
            <p:tnLst>
              <p:par>
                <p:cTn presetID="22" presetClass="exit" presetSubtype="8" fill="hold" nodeType="withEffect">
                  <p:stCondLst>
                    <p:cond delay="7500"/>
                  </p:stCondLst>
                  <p:childTnLst>
                    <p:animEffect transition="out" filter="wipe(left)">
                      <p:cBhvr>
                        <p:cTn dur="750"/>
                        <p:tgtEl>
                          <p:spTgt spid="21"/>
                        </p:tgtEl>
                      </p:cBhvr>
                    </p:animEffect>
                    <p:set>
                      <p:cBhvr>
                        <p:cTn dur="1" fill="hold">
                          <p:stCondLst>
                            <p:cond delay="749"/>
                          </p:stCondLst>
                        </p:cTn>
                        <p:tgtEl>
                          <p:spTgt spid="21"/>
                        </p:tgtEl>
                        <p:attrNameLst>
                          <p:attrName>style.visibility</p:attrName>
                        </p:attrNameLst>
                      </p:cBhvr>
                      <p:to>
                        <p:strVal val="hidden"/>
                      </p:to>
                    </p:set>
                  </p:childTnLst>
                </p:cTn>
              </p:par>
            </p:tnLst>
          </p:tmpl>
        </p:tmplLst>
      </p:bldP>
      <p:bldP spid="19" grpId="0"/>
      <p:bldP spid="19" grpId="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8DBD5F-C6EC-485E-8ECE-A5152736C43A}"/>
              </a:ext>
            </a:extLst>
          </p:cNvPr>
          <p:cNvSpPr>
            <a:spLocks noGrp="1"/>
          </p:cNvSpPr>
          <p:nvPr>
            <p:ph type="dt" sz="half" idx="10"/>
          </p:nvPr>
        </p:nvSpPr>
        <p:spPr>
          <a:xfrm>
            <a:off x="838200" y="6356350"/>
            <a:ext cx="2743200" cy="365125"/>
          </a:xfrm>
          <a:prstGeom prst="rect">
            <a:avLst/>
          </a:prstGeom>
        </p:spPr>
        <p:txBody>
          <a:bodyPr/>
          <a:lstStyle/>
          <a:p>
            <a:fld id="{6EBB0E32-0304-4451-ADB8-C044457D5B85}" type="datetimeFigureOut">
              <a:rPr lang="en-US" smtClean="0"/>
              <a:t>4/27/2023</a:t>
            </a:fld>
            <a:endParaRPr lang="en-US" dirty="0"/>
          </a:p>
        </p:txBody>
      </p:sp>
      <p:sp>
        <p:nvSpPr>
          <p:cNvPr id="3" name="Footer Placeholder 2">
            <a:extLst>
              <a:ext uri="{FF2B5EF4-FFF2-40B4-BE49-F238E27FC236}">
                <a16:creationId xmlns:a16="http://schemas.microsoft.com/office/drawing/2014/main" id="{FB6C0BE6-E24A-4679-B786-AAB41ADCCD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3FB9417-93D4-4C41-8E0E-1553E0B5D0CE}"/>
              </a:ext>
            </a:extLst>
          </p:cNvPr>
          <p:cNvSpPr>
            <a:spLocks noGrp="1"/>
          </p:cNvSpPr>
          <p:nvPr>
            <p:ph type="sldNum" sz="quarter" idx="12"/>
          </p:nvPr>
        </p:nvSpPr>
        <p:spPr>
          <a:xfrm>
            <a:off x="8610600" y="6356350"/>
            <a:ext cx="2743200" cy="365125"/>
          </a:xfrm>
          <a:prstGeom prst="rect">
            <a:avLst/>
          </a:prstGeom>
        </p:spPr>
        <p:txBody>
          <a:bodyPr/>
          <a:lstStyle/>
          <a:p>
            <a:fld id="{DA64F31B-23FA-4075-AF7D-6228CFD12F03}" type="slidenum">
              <a:rPr lang="en-US" smtClean="0"/>
              <a:t>‹#›</a:t>
            </a:fld>
            <a:endParaRPr lang="en-US" dirty="0"/>
          </a:p>
        </p:txBody>
      </p:sp>
      <p:sp>
        <p:nvSpPr>
          <p:cNvPr id="5" name="Title Placeholder 1">
            <a:extLst>
              <a:ext uri="{FF2B5EF4-FFF2-40B4-BE49-F238E27FC236}">
                <a16:creationId xmlns:a16="http://schemas.microsoft.com/office/drawing/2014/main" id="{9480BD06-DA03-43A8-8159-AD08C9C917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ctr">
              <a:defRPr sz="3600">
                <a:solidFill>
                  <a:srgbClr val="A0EBDC"/>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01BB9593-A96F-4167-8AC3-AA4C0453BC31}"/>
              </a:ext>
            </a:extLst>
          </p:cNvPr>
          <p:cNvSpPr>
            <a:spLocks noGrp="1"/>
          </p:cNvSpPr>
          <p:nvPr>
            <p:ph type="body" sz="quarter" idx="13"/>
          </p:nvPr>
        </p:nvSpPr>
        <p:spPr>
          <a:xfrm>
            <a:off x="1813719" y="2245519"/>
            <a:ext cx="8564562" cy="2366963"/>
          </a:xfrm>
          <a:prstGeom prst="rect">
            <a:avLst/>
          </a:prstGeom>
        </p:spPr>
        <p:txBody>
          <a:bodyPr anchor="ctr">
            <a:normAutofit/>
          </a:bodyPr>
          <a:lstStyle>
            <a:lvl1pPr marL="0" indent="0" algn="ctr">
              <a:buNone/>
              <a:defRPr sz="3600"/>
            </a:lvl1pPr>
          </a:lstStyle>
          <a:p>
            <a:pPr lvl="0"/>
            <a:r>
              <a:rPr lang="en-US"/>
              <a:t>Click to edit Master text styles</a:t>
            </a:r>
          </a:p>
        </p:txBody>
      </p:sp>
    </p:spTree>
    <p:extLst>
      <p:ext uri="{BB962C8B-B14F-4D97-AF65-F5344CB8AC3E}">
        <p14:creationId xmlns:p14="http://schemas.microsoft.com/office/powerpoint/2010/main" val="14160837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040401"/>
      </p:ext>
    </p:extLst>
  </p:cSld>
  <p:clrMap bg1="lt1" tx1="dk1" bg2="lt2" tx2="dk2" accent1="accent1" accent2="accent2" accent3="accent3" accent4="accent4" accent5="accent5" accent6="accent6" hlink="hlink" folHlink="folHlink"/>
  <p:sldLayoutIdLst>
    <p:sldLayoutId id="2147483649" r:id="rId1"/>
    <p:sldLayoutId id="214748367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0.gif"/><Relationship Id="rId7"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AA5F59-F641-4E43-8627-D6342C639DCE}"/>
              </a:ext>
            </a:extLst>
          </p:cNvPr>
          <p:cNvSpPr>
            <a:spLocks noGrp="1"/>
          </p:cNvSpPr>
          <p:nvPr>
            <p:ph type="title"/>
          </p:nvPr>
        </p:nvSpPr>
        <p:spPr>
          <a:xfrm>
            <a:off x="2671251" y="2869691"/>
            <a:ext cx="2773204" cy="1118618"/>
          </a:xfrm>
        </p:spPr>
        <p:txBody>
          <a:bodyPr/>
          <a:lstStyle/>
          <a:p>
            <a:r>
              <a:rPr lang="en-US" sz="2400" b="0" i="0" dirty="0">
                <a:solidFill>
                  <a:schemeClr val="bg1"/>
                </a:solidFill>
                <a:effectLst/>
                <a:latin typeface="Arial" panose="020B0604020202020204" pitchFamily="34" charset="0"/>
              </a:rPr>
              <a:t>Public involvement in the design and implementation of infrastructure projects.</a:t>
            </a:r>
            <a:endParaRPr lang="en-US" sz="2400" dirty="0">
              <a:solidFill>
                <a:schemeClr val="bg1"/>
              </a:solidFill>
            </a:endParaRPr>
          </a:p>
        </p:txBody>
      </p:sp>
      <p:pic>
        <p:nvPicPr>
          <p:cNvPr id="3" name="Picture 2">
            <a:extLst>
              <a:ext uri="{FF2B5EF4-FFF2-40B4-BE49-F238E27FC236}">
                <a16:creationId xmlns:a16="http://schemas.microsoft.com/office/drawing/2014/main" id="{8B097052-4B00-9872-0724-2AB684BF51C5}"/>
              </a:ext>
            </a:extLst>
          </p:cNvPr>
          <p:cNvPicPr>
            <a:picLocks noChangeAspect="1"/>
          </p:cNvPicPr>
          <p:nvPr/>
        </p:nvPicPr>
        <p:blipFill rotWithShape="1">
          <a:blip r:embed="rId2"/>
          <a:srcRect l="9584"/>
          <a:stretch/>
        </p:blipFill>
        <p:spPr>
          <a:xfrm>
            <a:off x="9684774" y="4649736"/>
            <a:ext cx="1627700" cy="1314450"/>
          </a:xfrm>
          <a:prstGeom prst="rect">
            <a:avLst/>
          </a:prstGeom>
        </p:spPr>
      </p:pic>
      <p:pic>
        <p:nvPicPr>
          <p:cNvPr id="7" name="Picture 6">
            <a:extLst>
              <a:ext uri="{FF2B5EF4-FFF2-40B4-BE49-F238E27FC236}">
                <a16:creationId xmlns:a16="http://schemas.microsoft.com/office/drawing/2014/main" id="{D7B96E8B-EC02-FC58-64A0-528F8A07322B}"/>
              </a:ext>
            </a:extLst>
          </p:cNvPr>
          <p:cNvPicPr>
            <a:picLocks noChangeAspect="1"/>
          </p:cNvPicPr>
          <p:nvPr/>
        </p:nvPicPr>
        <p:blipFill>
          <a:blip r:embed="rId3"/>
          <a:stretch>
            <a:fillRect/>
          </a:stretch>
        </p:blipFill>
        <p:spPr>
          <a:xfrm>
            <a:off x="6586076" y="5326011"/>
            <a:ext cx="2952750" cy="638175"/>
          </a:xfrm>
          <a:prstGeom prst="rect">
            <a:avLst/>
          </a:prstGeom>
        </p:spPr>
      </p:pic>
      <p:pic>
        <p:nvPicPr>
          <p:cNvPr id="9" name="Picture 8">
            <a:extLst>
              <a:ext uri="{FF2B5EF4-FFF2-40B4-BE49-F238E27FC236}">
                <a16:creationId xmlns:a16="http://schemas.microsoft.com/office/drawing/2014/main" id="{F45B64D8-679F-FF89-4A46-317E0456E737}"/>
              </a:ext>
            </a:extLst>
          </p:cNvPr>
          <p:cNvPicPr>
            <a:picLocks noChangeAspect="1"/>
          </p:cNvPicPr>
          <p:nvPr/>
        </p:nvPicPr>
        <p:blipFill>
          <a:blip r:embed="rId4"/>
          <a:stretch>
            <a:fillRect/>
          </a:stretch>
        </p:blipFill>
        <p:spPr>
          <a:xfrm>
            <a:off x="1225423" y="5593632"/>
            <a:ext cx="5214705" cy="370554"/>
          </a:xfrm>
          <a:prstGeom prst="rect">
            <a:avLst/>
          </a:prstGeom>
        </p:spPr>
      </p:pic>
      <p:sp>
        <p:nvSpPr>
          <p:cNvPr id="12" name="Rectangle 2">
            <a:extLst>
              <a:ext uri="{FF2B5EF4-FFF2-40B4-BE49-F238E27FC236}">
                <a16:creationId xmlns:a16="http://schemas.microsoft.com/office/drawing/2014/main" id="{5D6F2EBA-D519-C17A-212C-54EC99DAD453}"/>
              </a:ext>
            </a:extLst>
          </p:cNvPr>
          <p:cNvSpPr>
            <a:spLocks noGrp="1" noChangeArrowheads="1"/>
          </p:cNvSpPr>
          <p:nvPr>
            <p:ph type="body" sz="quarter" idx="10"/>
          </p:nvPr>
        </p:nvSpPr>
        <p:spPr bwMode="auto">
          <a:xfrm>
            <a:off x="5955737" y="2875551"/>
            <a:ext cx="5214705" cy="118494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mj-lt"/>
                <a:cs typeface="Open Sans" panose="020B0606030504020204" pitchFamily="34" charset="0"/>
              </a:rPr>
              <a:t>Dimitra Dimitrakopoulou</a:t>
            </a:r>
            <a:r>
              <a:rPr kumimoji="0" lang="en-US" altLang="en-US" sz="1100" b="0" i="0" u="none" strike="noStrike" cap="none" normalizeH="0" baseline="0" dirty="0">
                <a:ln>
                  <a:noFill/>
                </a:ln>
                <a:solidFill>
                  <a:schemeClr val="tx1"/>
                </a:solidFill>
                <a:effectLst/>
                <a:latin typeface="+mj-lt"/>
                <a:cs typeface="Open Sans" panose="020B0606030504020204" pitchFamily="34" charset="0"/>
              </a:rPr>
              <a:t>, </a:t>
            </a:r>
            <a:r>
              <a:rPr kumimoji="0" lang="en-US" altLang="en-US" sz="1100" b="0" i="0" u="none" strike="noStrike" cap="none" normalizeH="0" baseline="0" dirty="0" err="1">
                <a:ln>
                  <a:noFill/>
                </a:ln>
                <a:solidFill>
                  <a:schemeClr val="tx1"/>
                </a:solidFill>
                <a:effectLst/>
                <a:latin typeface="+mj-lt"/>
                <a:cs typeface="Open Sans" panose="020B0606030504020204" pitchFamily="34" charset="0"/>
              </a:rPr>
              <a:t>Romanos</a:t>
            </a:r>
            <a:r>
              <a:rPr kumimoji="0" lang="en-US" altLang="en-US" sz="1100" b="0" i="0" u="none" strike="noStrike" cap="none" normalizeH="0" baseline="0" dirty="0">
                <a:ln>
                  <a:noFill/>
                </a:ln>
                <a:solidFill>
                  <a:schemeClr val="tx1"/>
                </a:solidFill>
                <a:effectLst/>
                <a:latin typeface="+mj-lt"/>
                <a:cs typeface="Open Sans" panose="020B0606030504020204" pitchFamily="34" charset="0"/>
              </a:rPr>
              <a:t> Ioannidis, Panayiotis </a:t>
            </a:r>
            <a:r>
              <a:rPr kumimoji="0" lang="en-US" altLang="en-US" sz="1100" b="0" i="0" u="none" strike="noStrike" cap="none" normalizeH="0" baseline="0" dirty="0" err="1">
                <a:ln>
                  <a:noFill/>
                </a:ln>
                <a:solidFill>
                  <a:schemeClr val="tx1"/>
                </a:solidFill>
                <a:effectLst/>
                <a:latin typeface="+mj-lt"/>
                <a:cs typeface="Open Sans" panose="020B0606030504020204" pitchFamily="34" charset="0"/>
              </a:rPr>
              <a:t>Dimitriadis</a:t>
            </a:r>
            <a:r>
              <a:rPr kumimoji="0" lang="en-US" altLang="en-US" sz="1100" b="0" i="0" u="none" strike="noStrike" cap="none" normalizeH="0" baseline="0" dirty="0">
                <a:ln>
                  <a:noFill/>
                </a:ln>
                <a:solidFill>
                  <a:schemeClr val="tx1"/>
                </a:solidFill>
                <a:effectLst/>
                <a:latin typeface="+mj-lt"/>
                <a:cs typeface="Open Sans" panose="020B0606030504020204" pitchFamily="34" charset="0"/>
              </a:rPr>
              <a:t>, Theano </a:t>
            </a:r>
            <a:r>
              <a:rPr kumimoji="0" lang="en-US" altLang="en-US" sz="1100" b="0" i="0" u="none" strike="noStrike" cap="none" normalizeH="0" baseline="0" dirty="0" err="1">
                <a:ln>
                  <a:noFill/>
                </a:ln>
                <a:solidFill>
                  <a:schemeClr val="tx1"/>
                </a:solidFill>
                <a:effectLst/>
                <a:latin typeface="+mj-lt"/>
                <a:cs typeface="Open Sans" panose="020B0606030504020204" pitchFamily="34" charset="0"/>
              </a:rPr>
              <a:t>Iliopoulou</a:t>
            </a:r>
            <a:r>
              <a:rPr kumimoji="0" lang="en-US" altLang="en-US" sz="1100" b="0" i="0" u="none" strike="noStrike" cap="none" normalizeH="0" baseline="0" dirty="0">
                <a:ln>
                  <a:noFill/>
                </a:ln>
                <a:solidFill>
                  <a:schemeClr val="tx1"/>
                </a:solidFill>
                <a:effectLst/>
                <a:latin typeface="+mj-lt"/>
                <a:cs typeface="Open Sans" panose="020B0606030504020204" pitchFamily="34" charset="0"/>
              </a:rPr>
              <a:t>, George-</a:t>
            </a:r>
            <a:r>
              <a:rPr kumimoji="0" lang="en-US" altLang="en-US" sz="1100" b="0" i="0" u="none" strike="noStrike" cap="none" normalizeH="0" baseline="0" dirty="0" err="1">
                <a:ln>
                  <a:noFill/>
                </a:ln>
                <a:solidFill>
                  <a:schemeClr val="tx1"/>
                </a:solidFill>
                <a:effectLst/>
                <a:latin typeface="+mj-lt"/>
                <a:cs typeface="Open Sans" panose="020B0606030504020204" pitchFamily="34" charset="0"/>
              </a:rPr>
              <a:t>Fivos</a:t>
            </a:r>
            <a:r>
              <a:rPr kumimoji="0" lang="en-US" altLang="en-US" sz="1100" b="0" i="0" u="none" strike="noStrike" cap="none" normalizeH="0" baseline="0" dirty="0">
                <a:ln>
                  <a:noFill/>
                </a:ln>
                <a:solidFill>
                  <a:schemeClr val="tx1"/>
                </a:solidFill>
                <a:effectLst/>
                <a:latin typeface="+mj-lt"/>
                <a:cs typeface="Open Sans" panose="020B0606030504020204" pitchFamily="34" charset="0"/>
              </a:rPr>
              <a:t> </a:t>
            </a:r>
            <a:r>
              <a:rPr kumimoji="0" lang="en-US" altLang="en-US" sz="1100" b="0" i="0" u="none" strike="noStrike" cap="none" normalizeH="0" baseline="0" dirty="0" err="1">
                <a:ln>
                  <a:noFill/>
                </a:ln>
                <a:solidFill>
                  <a:schemeClr val="tx1"/>
                </a:solidFill>
                <a:effectLst/>
                <a:latin typeface="+mj-lt"/>
                <a:cs typeface="Open Sans" panose="020B0606030504020204" pitchFamily="34" charset="0"/>
              </a:rPr>
              <a:t>Sargentis</a:t>
            </a:r>
            <a:r>
              <a:rPr kumimoji="0" lang="en-US" altLang="en-US" sz="1100" b="0" i="0" u="none" strike="noStrike" cap="none" normalizeH="0" baseline="0" dirty="0">
                <a:ln>
                  <a:noFill/>
                </a:ln>
                <a:solidFill>
                  <a:schemeClr val="tx1"/>
                </a:solidFill>
                <a:effectLst/>
                <a:latin typeface="+mj-lt"/>
                <a:cs typeface="Open Sans" panose="020B0606030504020204" pitchFamily="34" charset="0"/>
              </a:rPr>
              <a:t>, </a:t>
            </a:r>
            <a:r>
              <a:rPr kumimoji="0" lang="en-US" altLang="en-US" sz="1100" b="0" i="0" u="none" strike="noStrike" cap="none" normalizeH="0" baseline="0" dirty="0" err="1">
                <a:ln>
                  <a:noFill/>
                </a:ln>
                <a:solidFill>
                  <a:schemeClr val="tx1"/>
                </a:solidFill>
                <a:effectLst/>
                <a:latin typeface="+mj-lt"/>
                <a:cs typeface="Open Sans" panose="020B0606030504020204" pitchFamily="34" charset="0"/>
              </a:rPr>
              <a:t>Efthymios</a:t>
            </a:r>
            <a:r>
              <a:rPr kumimoji="0" lang="en-US" altLang="en-US" sz="1100" b="0" i="0" u="none" strike="noStrike" cap="none" normalizeH="0" baseline="0" dirty="0">
                <a:ln>
                  <a:noFill/>
                </a:ln>
                <a:solidFill>
                  <a:schemeClr val="tx1"/>
                </a:solidFill>
                <a:effectLst/>
                <a:latin typeface="+mj-lt"/>
                <a:cs typeface="Open Sans" panose="020B0606030504020204" pitchFamily="34" charset="0"/>
              </a:rPr>
              <a:t> </a:t>
            </a:r>
            <a:r>
              <a:rPr kumimoji="0" lang="en-US" altLang="en-US" sz="1100" b="0" i="0" u="none" strike="noStrike" cap="none" normalizeH="0" baseline="0" dirty="0" err="1">
                <a:ln>
                  <a:noFill/>
                </a:ln>
                <a:solidFill>
                  <a:schemeClr val="tx1"/>
                </a:solidFill>
                <a:effectLst/>
                <a:latin typeface="+mj-lt"/>
                <a:cs typeface="Open Sans" panose="020B0606030504020204" pitchFamily="34" charset="0"/>
              </a:rPr>
              <a:t>Chardavellas</a:t>
            </a:r>
            <a:r>
              <a:rPr kumimoji="0" lang="en-US" altLang="en-US" sz="1100" b="0" i="0" u="none" strike="noStrike" cap="none" normalizeH="0" baseline="0" dirty="0">
                <a:ln>
                  <a:noFill/>
                </a:ln>
                <a:solidFill>
                  <a:schemeClr val="tx1"/>
                </a:solidFill>
                <a:effectLst/>
                <a:latin typeface="+mj-lt"/>
                <a:cs typeface="Open Sans" panose="020B0606030504020204" pitchFamily="34" charset="0"/>
              </a:rPr>
              <a:t>, Nikos </a:t>
            </a:r>
            <a:r>
              <a:rPr kumimoji="0" lang="en-US" altLang="en-US" sz="1100" b="0" i="0" u="none" strike="noStrike" cap="none" normalizeH="0" baseline="0" dirty="0" err="1">
                <a:ln>
                  <a:noFill/>
                </a:ln>
                <a:solidFill>
                  <a:schemeClr val="tx1"/>
                </a:solidFill>
                <a:effectLst/>
                <a:latin typeface="+mj-lt"/>
                <a:cs typeface="Open Sans" panose="020B0606030504020204" pitchFamily="34" charset="0"/>
              </a:rPr>
              <a:t>Mamassis</a:t>
            </a:r>
            <a:r>
              <a:rPr kumimoji="0" lang="en-US" altLang="en-US" sz="1100" b="0" i="0" u="none" strike="noStrike" cap="none" normalizeH="0" baseline="0" dirty="0">
                <a:ln>
                  <a:noFill/>
                </a:ln>
                <a:solidFill>
                  <a:schemeClr val="tx1"/>
                </a:solidFill>
                <a:effectLst/>
                <a:latin typeface="+mj-lt"/>
                <a:cs typeface="Open Sans" panose="020B0606030504020204" pitchFamily="34" charset="0"/>
              </a:rPr>
              <a:t>, and Demetris </a:t>
            </a:r>
            <a:r>
              <a:rPr kumimoji="0" lang="en-US" altLang="en-US" sz="1100" b="0" i="0" u="none" strike="noStrike" cap="none" normalizeH="0" baseline="0" dirty="0" err="1">
                <a:ln>
                  <a:noFill/>
                </a:ln>
                <a:solidFill>
                  <a:schemeClr val="tx1"/>
                </a:solidFill>
                <a:effectLst/>
                <a:latin typeface="+mj-lt"/>
                <a:cs typeface="Open Sans" panose="020B0606030504020204" pitchFamily="34" charset="0"/>
              </a:rPr>
              <a:t>Koutsoyiannis</a:t>
            </a:r>
            <a:endParaRPr kumimoji="0" lang="en-US" altLang="en-US" sz="1100" b="0" i="0" u="none" strike="noStrike" cap="none" normalizeH="0" baseline="0" dirty="0">
              <a:ln>
                <a:noFill/>
              </a:ln>
              <a:solidFill>
                <a:schemeClr val="tx1"/>
              </a:solidFill>
              <a:effectLst/>
              <a:latin typeface="+mj-lt"/>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100" b="1" i="0" u="none" strike="noStrike" cap="none" normalizeH="0" baseline="0" dirty="0">
                <a:ln>
                  <a:noFill/>
                </a:ln>
                <a:solidFill>
                  <a:schemeClr val="tx1"/>
                </a:solidFill>
                <a:effectLst/>
                <a:latin typeface="+mj-lt"/>
                <a:cs typeface="Open Sans" panose="020B0606030504020204" pitchFamily="34" charset="0"/>
              </a:rPr>
              <a:t>National Technical University of Athens, School of Civil Engineering, Department of Water Resources and Environmental Engineering, Greece </a:t>
            </a:r>
            <a:r>
              <a:rPr kumimoji="0" lang="en-US" altLang="en-US" sz="1100" b="0" i="0" u="none" strike="noStrike" cap="none" normalizeH="0" baseline="0" dirty="0">
                <a:ln>
                  <a:noFill/>
                </a:ln>
                <a:solidFill>
                  <a:schemeClr val="tx1"/>
                </a:solidFill>
                <a:effectLst/>
                <a:latin typeface="+mj-lt"/>
                <a:cs typeface="Open Sans" panose="020B0606030504020204" pitchFamily="34" charset="0"/>
              </a:rPr>
              <a:t>(dimitrakopoulou.dimitra@gmail.com)</a:t>
            </a:r>
          </a:p>
        </p:txBody>
      </p:sp>
    </p:spTree>
    <p:extLst>
      <p:ext uri="{BB962C8B-B14F-4D97-AF65-F5344CB8AC3E}">
        <p14:creationId xmlns:p14="http://schemas.microsoft.com/office/powerpoint/2010/main" val="2475261103"/>
      </p:ext>
    </p:extLst>
  </p:cSld>
  <p:clrMapOvr>
    <a:masterClrMapping/>
  </p:clrMapOvr>
  <mc:AlternateContent xmlns:mc="http://schemas.openxmlformats.org/markup-compatibility/2006">
    <mc:Choice xmlns:p14="http://schemas.microsoft.com/office/powerpoint/2010/main" Requires="p14">
      <p:transition spd="slow" p14:dur="2000" advTm="3269"/>
    </mc:Choice>
    <mc:Fallback>
      <p:transition spd="slow" advTm="326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4D6A4-459F-4BCC-B62A-3F48A65E34F8}"/>
              </a:ext>
            </a:extLst>
          </p:cNvPr>
          <p:cNvSpPr>
            <a:spLocks noGrp="1"/>
          </p:cNvSpPr>
          <p:nvPr>
            <p:ph type="title"/>
          </p:nvPr>
        </p:nvSpPr>
        <p:spPr/>
        <p:txBody>
          <a:bodyPr/>
          <a:lstStyle/>
          <a:p>
            <a:r>
              <a:rPr lang="en-US" sz="3600" b="0" i="0" dirty="0">
                <a:solidFill>
                  <a:schemeClr val="bg1"/>
                </a:solidFill>
                <a:effectLst/>
                <a:latin typeface="Arial" panose="020B0604020202020204" pitchFamily="34" charset="0"/>
              </a:rPr>
              <a:t>Public involvement in the design and implementation of infrastructure projects.</a:t>
            </a:r>
            <a:endParaRPr lang="en-US" dirty="0"/>
          </a:p>
        </p:txBody>
      </p:sp>
      <p:sp>
        <p:nvSpPr>
          <p:cNvPr id="3" name="Text Placeholder 2">
            <a:extLst>
              <a:ext uri="{FF2B5EF4-FFF2-40B4-BE49-F238E27FC236}">
                <a16:creationId xmlns:a16="http://schemas.microsoft.com/office/drawing/2014/main" id="{8D1C96FF-0B33-4650-BC49-5FF10315B0A9}"/>
              </a:ext>
            </a:extLst>
          </p:cNvPr>
          <p:cNvSpPr>
            <a:spLocks noGrp="1"/>
          </p:cNvSpPr>
          <p:nvPr>
            <p:ph type="body" sz="quarter" idx="13"/>
          </p:nvPr>
        </p:nvSpPr>
        <p:spPr>
          <a:xfrm>
            <a:off x="0" y="1408387"/>
            <a:ext cx="12023834" cy="1765738"/>
          </a:xfrm>
        </p:spPr>
        <p:txBody>
          <a:bodyPr>
            <a:normAutofit/>
          </a:bodyPr>
          <a:lstStyle/>
          <a:p>
            <a:pPr algn="just"/>
            <a:r>
              <a:rPr lang="en-US" sz="2000" dirty="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rPr>
              <a:t>Infrastructure projects, although associated with public health and well-being, are often faced with opposition movements during their design and implementation. In this work, public engagement is investigated as means for comprehending the reasons behind any public opposition during the implementation of civil infrastructure works.</a:t>
            </a:r>
          </a:p>
        </p:txBody>
      </p:sp>
      <p:pic>
        <p:nvPicPr>
          <p:cNvPr id="4" name="Εικόνα 8">
            <a:extLst>
              <a:ext uri="{FF2B5EF4-FFF2-40B4-BE49-F238E27FC236}">
                <a16:creationId xmlns:a16="http://schemas.microsoft.com/office/drawing/2014/main" id="{35B599F2-25BB-2D84-CDB4-27A7CCE026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0379" y="3281855"/>
            <a:ext cx="5633207" cy="2675430"/>
          </a:xfrm>
          <a:prstGeom prst="rect">
            <a:avLst/>
          </a:prstGeom>
          <a:noFill/>
          <a:ln>
            <a:noFill/>
          </a:ln>
        </p:spPr>
      </p:pic>
      <p:pic>
        <p:nvPicPr>
          <p:cNvPr id="8" name="Graphic 8">
            <a:extLst>
              <a:ext uri="{FF2B5EF4-FFF2-40B4-BE49-F238E27FC236}">
                <a16:creationId xmlns:a16="http://schemas.microsoft.com/office/drawing/2014/main" id="{A297EE9B-FEBA-0216-B01E-178EB87499F0}"/>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917409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4D6A4-459F-4BCC-B62A-3F48A65E34F8}"/>
              </a:ext>
            </a:extLst>
          </p:cNvPr>
          <p:cNvSpPr>
            <a:spLocks noGrp="1"/>
          </p:cNvSpPr>
          <p:nvPr>
            <p:ph type="title"/>
          </p:nvPr>
        </p:nvSpPr>
        <p:spPr/>
        <p:txBody>
          <a:bodyPr/>
          <a:lstStyle/>
          <a:p>
            <a:r>
              <a:rPr lang="en-US" sz="3600" b="0" i="0" dirty="0">
                <a:solidFill>
                  <a:schemeClr val="bg1"/>
                </a:solidFill>
                <a:effectLst/>
                <a:latin typeface="Arial" panose="020B0604020202020204" pitchFamily="34" charset="0"/>
              </a:rPr>
              <a:t>Public involvement in the design and implementation of infrastructure projects.</a:t>
            </a:r>
            <a:endParaRPr lang="en-US" dirty="0"/>
          </a:p>
        </p:txBody>
      </p:sp>
      <p:pic>
        <p:nvPicPr>
          <p:cNvPr id="7" name="Εικόνα 9">
            <a:extLst>
              <a:ext uri="{FF2B5EF4-FFF2-40B4-BE49-F238E27FC236}">
                <a16:creationId xmlns:a16="http://schemas.microsoft.com/office/drawing/2014/main" id="{A0E783CC-BF7F-2A5B-9B51-392D7D17F4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007" y="1909772"/>
            <a:ext cx="5725154" cy="4419690"/>
          </a:xfrm>
          <a:prstGeom prst="rect">
            <a:avLst/>
          </a:prstGeom>
          <a:noFill/>
        </p:spPr>
      </p:pic>
      <p:sp>
        <p:nvSpPr>
          <p:cNvPr id="8" name="Text Placeholder 2">
            <a:extLst>
              <a:ext uri="{FF2B5EF4-FFF2-40B4-BE49-F238E27FC236}">
                <a16:creationId xmlns:a16="http://schemas.microsoft.com/office/drawing/2014/main" id="{CF073009-FFBE-E13E-6C67-100B02BFFFD3}"/>
              </a:ext>
            </a:extLst>
          </p:cNvPr>
          <p:cNvSpPr txBox="1">
            <a:spLocks/>
          </p:cNvSpPr>
          <p:nvPr/>
        </p:nvSpPr>
        <p:spPr>
          <a:xfrm>
            <a:off x="6737131" y="1485905"/>
            <a:ext cx="5076496" cy="5267424"/>
          </a:xfrm>
          <a:prstGeom prst="rect">
            <a:avLst/>
          </a:prstGeom>
        </p:spPr>
        <p:txBody>
          <a:bodyPr anchor="ctr">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solidFill>
                  <a:schemeClr val="bg1"/>
                </a:solidFill>
                <a:latin typeface="Palatino Linotype" panose="02040502050505030304" pitchFamily="18" charset="0"/>
                <a:ea typeface="SimSun" panose="02010600030101010101" pitchFamily="2" charset="-122"/>
                <a:cs typeface="Times New Roman" panose="02020603050405020304" pitchFamily="18" charset="0"/>
              </a:rPr>
              <a:t>Three courses of actions were taken in order to initiate public engagement in the design process, i.e., </a:t>
            </a:r>
          </a:p>
          <a:p>
            <a:pPr marL="514350" indent="-514350" algn="just">
              <a:buAutoNum type="romanLcParenBoth"/>
            </a:pPr>
            <a:r>
              <a:rPr lang="en-US" sz="2000" dirty="0">
                <a:solidFill>
                  <a:schemeClr val="bg1"/>
                </a:solidFill>
                <a:latin typeface="Palatino Linotype" panose="02040502050505030304" pitchFamily="18" charset="0"/>
                <a:ea typeface="SimSun" panose="02010600030101010101" pitchFamily="2" charset="-122"/>
                <a:cs typeface="Times New Roman" panose="02020603050405020304" pitchFamily="18" charset="0"/>
              </a:rPr>
              <a:t>the collaboration with municipalities, institutes and universities for collection of data and previous studies in the area, </a:t>
            </a:r>
          </a:p>
          <a:p>
            <a:pPr marL="514350" indent="-514350" algn="just">
              <a:buAutoNum type="romanLcParenBoth"/>
            </a:pPr>
            <a:r>
              <a:rPr lang="en-US" sz="2000" dirty="0">
                <a:solidFill>
                  <a:schemeClr val="bg1"/>
                </a:solidFill>
                <a:latin typeface="Palatino Linotype" panose="02040502050505030304" pitchFamily="18" charset="0"/>
                <a:ea typeface="SimSun" panose="02010600030101010101" pitchFamily="2" charset="-122"/>
                <a:cs typeface="Times New Roman" panose="02020603050405020304" pitchFamily="18" charset="0"/>
              </a:rPr>
              <a:t>the indirect communication with the public through online questionnaires, and </a:t>
            </a:r>
          </a:p>
          <a:p>
            <a:pPr marL="514350" indent="-514350" algn="just">
              <a:buAutoNum type="romanLcParenBoth"/>
            </a:pPr>
            <a:r>
              <a:rPr lang="en-US" sz="2000" dirty="0">
                <a:solidFill>
                  <a:schemeClr val="bg1"/>
                </a:solidFill>
                <a:latin typeface="Palatino Linotype" panose="02040502050505030304" pitchFamily="18" charset="0"/>
                <a:ea typeface="SimSun" panose="02010600030101010101" pitchFamily="2" charset="-122"/>
                <a:cs typeface="Times New Roman" panose="02020603050405020304" pitchFamily="18" charset="0"/>
              </a:rPr>
              <a:t>the direct communication with the public during field works and by loose-format interviews regarding their experiences. </a:t>
            </a:r>
          </a:p>
          <a:p>
            <a:pPr algn="just"/>
            <a:r>
              <a:rPr lang="en-US" sz="2000" dirty="0">
                <a:solidFill>
                  <a:schemeClr val="bg1"/>
                </a:solidFill>
                <a:latin typeface="Palatino Linotype" panose="02040502050505030304" pitchFamily="18" charset="0"/>
                <a:ea typeface="SimSun" panose="02010600030101010101" pitchFamily="2" charset="-122"/>
                <a:cs typeface="Times New Roman" panose="02020603050405020304" pitchFamily="18" charset="0"/>
              </a:rPr>
              <a:t>After statistically evaluating the information acquired by the input data, it is concluded that the combination of the above actions can enhance the engineers’ knowledge at the area of interest, and thus, may result in a more efficient design of public works, but also, in the public engagement during and after their implementation.</a:t>
            </a:r>
            <a:endParaRPr lang="en-US" sz="2000" b="1" dirty="0">
              <a:solidFill>
                <a:schemeClr val="bg1"/>
              </a:solidFill>
              <a:latin typeface="Arial" panose="020B0604020202020204" pitchFamily="34" charset="0"/>
              <a:cs typeface="Arial" panose="020B0604020202020204" pitchFamily="34" charset="0"/>
            </a:endParaRPr>
          </a:p>
        </p:txBody>
      </p:sp>
      <p:pic>
        <p:nvPicPr>
          <p:cNvPr id="5" name="Graphic 5">
            <a:extLst>
              <a:ext uri="{FF2B5EF4-FFF2-40B4-BE49-F238E27FC236}">
                <a16:creationId xmlns:a16="http://schemas.microsoft.com/office/drawing/2014/main" id="{95518158-1E1F-F6B7-2747-4E3705F0E61B}"/>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741639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4D6A4-459F-4BCC-B62A-3F48A65E34F8}"/>
              </a:ext>
            </a:extLst>
          </p:cNvPr>
          <p:cNvSpPr>
            <a:spLocks noGrp="1"/>
          </p:cNvSpPr>
          <p:nvPr>
            <p:ph type="title"/>
          </p:nvPr>
        </p:nvSpPr>
        <p:spPr/>
        <p:txBody>
          <a:bodyPr>
            <a:normAutofit/>
          </a:bodyPr>
          <a:lstStyle/>
          <a:p>
            <a:r>
              <a:rPr lang="en-US" dirty="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rPr>
              <a:t>Collaboration</a:t>
            </a:r>
            <a:r>
              <a:rPr lang="en-US" sz="2800" dirty="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dirty="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rPr>
              <a:t>with institutions and agencies</a:t>
            </a:r>
            <a:endParaRPr lang="en-US" dirty="0">
              <a:solidFill>
                <a:schemeClr val="bg1"/>
              </a:solidFill>
            </a:endParaRPr>
          </a:p>
        </p:txBody>
      </p:sp>
      <p:sp>
        <p:nvSpPr>
          <p:cNvPr id="8" name="Text Placeholder 2">
            <a:extLst>
              <a:ext uri="{FF2B5EF4-FFF2-40B4-BE49-F238E27FC236}">
                <a16:creationId xmlns:a16="http://schemas.microsoft.com/office/drawing/2014/main" id="{CF073009-FFBE-E13E-6C67-100B02BFFFD3}"/>
              </a:ext>
            </a:extLst>
          </p:cNvPr>
          <p:cNvSpPr txBox="1">
            <a:spLocks/>
          </p:cNvSpPr>
          <p:nvPr/>
        </p:nvSpPr>
        <p:spPr>
          <a:xfrm>
            <a:off x="283779" y="1485905"/>
            <a:ext cx="11529848" cy="5267424"/>
          </a:xfrm>
          <a:prstGeom prst="rect">
            <a:avLst/>
          </a:prstGeo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69875" algn="just">
              <a:lnSpc>
                <a:spcPct val="95000"/>
              </a:lnSpc>
            </a:pPr>
            <a:r>
              <a:rPr lang="en-US" sz="1800" dirty="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Academic and research institutes, local-government authorities and environmental agencies are all necessary for the combination of both the theoretical and the practical knowledge and experience to optimize the risk-assessment study, and to achieve an inter-sectoral cooperation.</a:t>
            </a:r>
          </a:p>
          <a:p>
            <a:pPr indent="269875" algn="just">
              <a:lnSpc>
                <a:spcPct val="95000"/>
              </a:lnSpc>
            </a:pPr>
            <a:r>
              <a:rPr lang="en-US" sz="1800" dirty="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A targeted methodology was formed including a process of successive cycles of communications with those agencies and institutes, aiming to utilize both their qualitative and quantitative knowledge and overall, to set a solid data-based foundation for the later stages of the flood-risk analysis.</a:t>
            </a:r>
          </a:p>
          <a:p>
            <a:pPr indent="269875" algn="just">
              <a:lnSpc>
                <a:spcPct val="95000"/>
              </a:lnSpc>
            </a:pPr>
            <a:r>
              <a:rPr lang="en-US" sz="1800" dirty="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The process initiated by gathering all the necessary contact details to establish communication not only of the people in charge but also of the ones having something to share to the research. The communication included, firstly, a conversation over the phone with the appropriate introductions and presentations of the project. Once the first contact was accomplished and interest has been provoked, the need for an immediate contribution was highlighted. Afterwards, the communication proceeded by sending formal e-mails, mentioning in written the initial established oral communication. It is concluded that the conversation over the phone prior to the communication over the internet, is considered important, since in this way, a more personal contact is established, which leads to more fruitful collaboration. These simple utilized practices can be applied to generate useful insights for similar projects that include the collaboration of research and governmental institutions for risk analyses in the general field of engineering.</a:t>
            </a:r>
          </a:p>
        </p:txBody>
      </p:sp>
      <p:pic>
        <p:nvPicPr>
          <p:cNvPr id="3" name="Graphic 3">
            <a:extLst>
              <a:ext uri="{FF2B5EF4-FFF2-40B4-BE49-F238E27FC236}">
                <a16:creationId xmlns:a16="http://schemas.microsoft.com/office/drawing/2014/main" id="{1DF5A887-FAA0-CAEA-8DB2-C1A2C736212C}"/>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409328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4D6A4-459F-4BCC-B62A-3F48A65E34F8}"/>
              </a:ext>
            </a:extLst>
          </p:cNvPr>
          <p:cNvSpPr>
            <a:spLocks noGrp="1"/>
          </p:cNvSpPr>
          <p:nvPr>
            <p:ph type="title"/>
          </p:nvPr>
        </p:nvSpPr>
        <p:spPr>
          <a:xfrm>
            <a:off x="714375" y="-42885"/>
            <a:ext cx="10515600" cy="1325563"/>
          </a:xfrm>
        </p:spPr>
        <p:txBody>
          <a:bodyPr>
            <a:normAutofit/>
          </a:bodyPr>
          <a:lstStyle/>
          <a:p>
            <a:r>
              <a:rPr lang="en-US" dirty="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rPr>
              <a:t>Indirect</a:t>
            </a:r>
            <a:r>
              <a:rPr lang="en-US" sz="2800" dirty="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dirty="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rPr>
              <a:t>communication with the public </a:t>
            </a:r>
            <a:br>
              <a:rPr lang="en-US" dirty="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rPr>
            </a:br>
            <a:r>
              <a:rPr lang="en-US" dirty="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rPr>
              <a:t>(online questionnaires)</a:t>
            </a:r>
            <a:endParaRPr lang="en-US" dirty="0">
              <a:solidFill>
                <a:schemeClr val="bg1"/>
              </a:solidFill>
            </a:endParaRPr>
          </a:p>
        </p:txBody>
      </p:sp>
      <p:pic>
        <p:nvPicPr>
          <p:cNvPr id="1025" name="Picture 5">
            <a:extLst>
              <a:ext uri="{FF2B5EF4-FFF2-40B4-BE49-F238E27FC236}">
                <a16:creationId xmlns:a16="http://schemas.microsoft.com/office/drawing/2014/main" id="{42F5E371-1E11-4E06-9DBD-7B5367844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91" y="1220118"/>
            <a:ext cx="3627438" cy="21637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2C454A88-880C-C56A-4412-0C63AC49E19B}"/>
              </a:ext>
            </a:extLst>
          </p:cNvPr>
          <p:cNvSpPr>
            <a:spLocks noChangeArrowheads="1"/>
          </p:cNvSpPr>
          <p:nvPr/>
        </p:nvSpPr>
        <p:spPr bwMode="auto">
          <a:xfrm rot="10800000" flipV="1">
            <a:off x="151953" y="3480004"/>
            <a:ext cx="367531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How many years do you live in your area?</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pic>
        <p:nvPicPr>
          <p:cNvPr id="7" name="Picture 6" descr="Chart&#10;&#10;Description automatically generated">
            <a:extLst>
              <a:ext uri="{FF2B5EF4-FFF2-40B4-BE49-F238E27FC236}">
                <a16:creationId xmlns:a16="http://schemas.microsoft.com/office/drawing/2014/main" id="{5DBE3922-3190-37BE-82B5-C2E09351C036}"/>
              </a:ext>
            </a:extLst>
          </p:cNvPr>
          <p:cNvPicPr>
            <a:picLocks noChangeAspect="1"/>
          </p:cNvPicPr>
          <p:nvPr/>
        </p:nvPicPr>
        <p:blipFill rotWithShape="1">
          <a:blip r:embed="rId3">
            <a:extLst>
              <a:ext uri="{28A0092B-C50C-407E-A947-70E740481C1C}">
                <a14:useLocalDpi xmlns:a14="http://schemas.microsoft.com/office/drawing/2010/main" val="0"/>
              </a:ext>
            </a:extLst>
          </a:blip>
          <a:srcRect l="4883" r="7674"/>
          <a:stretch/>
        </p:blipFill>
        <p:spPr bwMode="auto">
          <a:xfrm>
            <a:off x="4118816" y="1220118"/>
            <a:ext cx="3313901" cy="2208882"/>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40C0D255-93D4-8F09-5337-1FB2F767460C}"/>
              </a:ext>
            </a:extLst>
          </p:cNvPr>
          <p:cNvSpPr txBox="1"/>
          <p:nvPr/>
        </p:nvSpPr>
        <p:spPr>
          <a:xfrm>
            <a:off x="4118815" y="3495316"/>
            <a:ext cx="3187277" cy="501676"/>
          </a:xfrm>
          <a:prstGeom prst="rect">
            <a:avLst/>
          </a:prstGeom>
          <a:noFill/>
        </p:spPr>
        <p:txBody>
          <a:bodyPr wrap="square">
            <a:spAutoFit/>
          </a:bodyPr>
          <a:lstStyle/>
          <a:p>
            <a:pPr algn="just">
              <a:lnSpc>
                <a:spcPct val="95000"/>
              </a:lnSpc>
              <a:spcBef>
                <a:spcPts val="600"/>
              </a:spcBef>
              <a:spcAft>
                <a:spcPts val="1200"/>
              </a:spcAft>
            </a:pPr>
            <a:r>
              <a:rPr lang="en-US" sz="1400" dirty="0">
                <a:solidFill>
                  <a:srgbClr val="000000"/>
                </a:solidFill>
                <a:latin typeface="Palatino Linotype" panose="02040502050505030304" pitchFamily="18" charset="0"/>
                <a:cs typeface="Times New Roman" panose="02020603050405020304" pitchFamily="18" charset="0"/>
              </a:rPr>
              <a:t>How often would you characterize the flooding incidents in your area?</a:t>
            </a:r>
          </a:p>
        </p:txBody>
      </p:sp>
      <p:pic>
        <p:nvPicPr>
          <p:cNvPr id="11" name="Picture 10">
            <a:extLst>
              <a:ext uri="{FF2B5EF4-FFF2-40B4-BE49-F238E27FC236}">
                <a16:creationId xmlns:a16="http://schemas.microsoft.com/office/drawing/2014/main" id="{84A0B2A5-CA50-AD5E-D4FC-81485891F9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8538" y="1215603"/>
            <a:ext cx="3747326" cy="2235353"/>
          </a:xfrm>
          <a:prstGeom prst="rect">
            <a:avLst/>
          </a:prstGeom>
          <a:noFill/>
        </p:spPr>
      </p:pic>
      <p:sp>
        <p:nvSpPr>
          <p:cNvPr id="13" name="TextBox 12">
            <a:extLst>
              <a:ext uri="{FF2B5EF4-FFF2-40B4-BE49-F238E27FC236}">
                <a16:creationId xmlns:a16="http://schemas.microsoft.com/office/drawing/2014/main" id="{1D1FB604-A1C7-9A06-A1E1-B8B991D4975F}"/>
              </a:ext>
            </a:extLst>
          </p:cNvPr>
          <p:cNvSpPr txBox="1"/>
          <p:nvPr/>
        </p:nvSpPr>
        <p:spPr>
          <a:xfrm>
            <a:off x="7778538" y="3495316"/>
            <a:ext cx="3714139" cy="523220"/>
          </a:xfrm>
          <a:prstGeom prst="rect">
            <a:avLst/>
          </a:prstGeom>
          <a:noFill/>
        </p:spPr>
        <p:txBody>
          <a:bodyPr wrap="square">
            <a:spAutoFit/>
          </a:bodyPr>
          <a:lstStyle/>
          <a:p>
            <a:r>
              <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What, in your opinion, is the main cause of the flooding incidents?. </a:t>
            </a:r>
            <a:endParaRPr lang="en-US" sz="1400" dirty="0"/>
          </a:p>
        </p:txBody>
      </p:sp>
      <p:pic>
        <p:nvPicPr>
          <p:cNvPr id="14" name="Picture 13" descr="Chart&#10;&#10;Description automatically generated">
            <a:extLst>
              <a:ext uri="{FF2B5EF4-FFF2-40B4-BE49-F238E27FC236}">
                <a16:creationId xmlns:a16="http://schemas.microsoft.com/office/drawing/2014/main" id="{B6F2D5E6-FC13-BCF0-1317-7F2001C3422F}"/>
              </a:ext>
            </a:extLst>
          </p:cNvPr>
          <p:cNvPicPr>
            <a:picLocks noChangeAspect="1"/>
          </p:cNvPicPr>
          <p:nvPr/>
        </p:nvPicPr>
        <p:blipFill rotWithShape="1">
          <a:blip r:embed="rId5">
            <a:extLst>
              <a:ext uri="{28A0092B-C50C-407E-A947-70E740481C1C}">
                <a14:useLocalDpi xmlns:a14="http://schemas.microsoft.com/office/drawing/2010/main" val="0"/>
              </a:ext>
            </a:extLst>
          </a:blip>
          <a:srcRect l="3468" r="5126"/>
          <a:stretch/>
        </p:blipFill>
        <p:spPr bwMode="auto">
          <a:xfrm>
            <a:off x="128014" y="3993254"/>
            <a:ext cx="3675315" cy="2399647"/>
          </a:xfrm>
          <a:prstGeom prst="rect">
            <a:avLst/>
          </a:prstGeom>
          <a:noFill/>
          <a:ln>
            <a:noFill/>
          </a:ln>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id="{4D90FE74-8F02-FCF7-721C-24FEE59AF8B6}"/>
              </a:ext>
            </a:extLst>
          </p:cNvPr>
          <p:cNvSpPr txBox="1"/>
          <p:nvPr/>
        </p:nvSpPr>
        <p:spPr>
          <a:xfrm>
            <a:off x="151953" y="6376990"/>
            <a:ext cx="3675315" cy="523220"/>
          </a:xfrm>
          <a:prstGeom prst="rect">
            <a:avLst/>
          </a:prstGeom>
          <a:noFill/>
        </p:spPr>
        <p:txBody>
          <a:bodyPr wrap="square">
            <a:spAutoFit/>
          </a:bodyPr>
          <a:lstStyle/>
          <a:p>
            <a:r>
              <a:rPr lang="en-US" sz="1400" dirty="0">
                <a:solidFill>
                  <a:srgbClr val="000000"/>
                </a:solidFill>
                <a:latin typeface="Palatino Linotype" panose="02040502050505030304" pitchFamily="18" charset="0"/>
                <a:cs typeface="Times New Roman" panose="02020603050405020304" pitchFamily="18" charset="0"/>
              </a:rPr>
              <a:t>Which measures would you prefer to be taken to decrease the flood risk? </a:t>
            </a:r>
          </a:p>
        </p:txBody>
      </p:sp>
      <p:pic>
        <p:nvPicPr>
          <p:cNvPr id="20" name="Picture 19">
            <a:extLst>
              <a:ext uri="{FF2B5EF4-FFF2-40B4-BE49-F238E27FC236}">
                <a16:creationId xmlns:a16="http://schemas.microsoft.com/office/drawing/2014/main" id="{8CC756FD-9A44-4264-1F64-551C37A9F201}"/>
              </a:ext>
            </a:extLst>
          </p:cNvPr>
          <p:cNvPicPr>
            <a:picLocks noChangeAspect="1"/>
          </p:cNvPicPr>
          <p:nvPr/>
        </p:nvPicPr>
        <p:blipFill rotWithShape="1">
          <a:blip r:embed="rId6">
            <a:extLst>
              <a:ext uri="{28A0092B-C50C-407E-A947-70E740481C1C}">
                <a14:useLocalDpi xmlns:a14="http://schemas.microsoft.com/office/drawing/2010/main" val="0"/>
              </a:ext>
            </a:extLst>
          </a:blip>
          <a:srcRect l="4379" r="4135"/>
          <a:stretch/>
        </p:blipFill>
        <p:spPr bwMode="auto">
          <a:xfrm>
            <a:off x="4163200" y="3996992"/>
            <a:ext cx="3272832" cy="2357120"/>
          </a:xfrm>
          <a:prstGeom prst="rect">
            <a:avLst/>
          </a:prstGeom>
          <a:noFill/>
          <a:ln>
            <a:noFill/>
          </a:ln>
          <a:extLst>
            <a:ext uri="{53640926-AAD7-44D8-BBD7-CCE9431645EC}">
              <a14:shadowObscured xmlns:a14="http://schemas.microsoft.com/office/drawing/2010/main"/>
            </a:ext>
          </a:extLst>
        </p:spPr>
      </p:pic>
      <p:sp>
        <p:nvSpPr>
          <p:cNvPr id="21" name="Rectangle 3">
            <a:extLst>
              <a:ext uri="{FF2B5EF4-FFF2-40B4-BE49-F238E27FC236}">
                <a16:creationId xmlns:a16="http://schemas.microsoft.com/office/drawing/2014/main" id="{3BF51876-30A5-F2B6-367B-194BC097325C}"/>
              </a:ext>
            </a:extLst>
          </p:cNvPr>
          <p:cNvSpPr>
            <a:spLocks noChangeArrowheads="1"/>
          </p:cNvSpPr>
          <p:nvPr/>
        </p:nvSpPr>
        <p:spPr bwMode="auto">
          <a:xfrm rot="10800000" flipV="1">
            <a:off x="4163201" y="6388880"/>
            <a:ext cx="3269516" cy="50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95000"/>
              </a:lnSpc>
              <a:spcBef>
                <a:spcPts val="600"/>
              </a:spcBef>
              <a:spcAft>
                <a:spcPts val="1200"/>
              </a:spcAft>
            </a:pPr>
            <a:r>
              <a:rPr lang="en-US" sz="1400"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Do you consider the river settlement works as:</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p>
        </p:txBody>
      </p:sp>
      <p:pic>
        <p:nvPicPr>
          <p:cNvPr id="3" name="Graphic 3">
            <a:extLst>
              <a:ext uri="{FF2B5EF4-FFF2-40B4-BE49-F238E27FC236}">
                <a16:creationId xmlns:a16="http://schemas.microsoft.com/office/drawing/2014/main" id="{1D2CA7B7-3B69-F379-C301-223120CE0C7D}"/>
              </a:ext>
            </a:extLst>
          </p:cNvPr>
          <p:cNvPicPr>
            <a:picLocks noChangeAspect="1"/>
            <a:extLst>
              <a:ext uri="{51228E76-BA90-4043-B771-695A4F85340A}">
                <alf:liveFeedProps xmlns:alf="http://schemas.microsoft.com/office/drawing/2021/livefeed"/>
              </a:ext>
            </a:extLst>
          </p:cNvPicPr>
          <p:nvPr/>
        </p:nvPicPr>
        <p:blipFill>
          <a:blip r:embed="rId7">
            <a:extLst>
              <a:ext uri="{96DAC541-7B7A-43D3-8B79-37D633B846F1}">
                <asvg:svgBlip xmlns:asvg="http://schemas.microsoft.com/office/drawing/2016/SVG/main" r:embed="rId8"/>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441127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4D6A4-459F-4BCC-B62A-3F48A65E34F8}"/>
              </a:ext>
            </a:extLst>
          </p:cNvPr>
          <p:cNvSpPr>
            <a:spLocks noGrp="1"/>
          </p:cNvSpPr>
          <p:nvPr>
            <p:ph type="title"/>
          </p:nvPr>
        </p:nvSpPr>
        <p:spPr>
          <a:xfrm>
            <a:off x="714375" y="-42885"/>
            <a:ext cx="10515600" cy="1325563"/>
          </a:xfrm>
        </p:spPr>
        <p:txBody>
          <a:bodyPr>
            <a:normAutofit/>
          </a:bodyPr>
          <a:lstStyle/>
          <a:p>
            <a:r>
              <a:rPr lang="en-US" dirty="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rPr>
              <a:t>Indirect</a:t>
            </a:r>
            <a:r>
              <a:rPr lang="en-US" sz="2800" dirty="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dirty="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rPr>
              <a:t>communication with the public </a:t>
            </a:r>
            <a:br>
              <a:rPr lang="en-US" dirty="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rPr>
            </a:br>
            <a:r>
              <a:rPr lang="en-US" dirty="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rPr>
              <a:t>(online questionnaires)</a:t>
            </a:r>
            <a:endParaRPr lang="en-US" dirty="0">
              <a:solidFill>
                <a:schemeClr val="bg1"/>
              </a:solidFill>
            </a:endParaRPr>
          </a:p>
        </p:txBody>
      </p:sp>
      <p:sp>
        <p:nvSpPr>
          <p:cNvPr id="10" name="TextBox 9">
            <a:extLst>
              <a:ext uri="{FF2B5EF4-FFF2-40B4-BE49-F238E27FC236}">
                <a16:creationId xmlns:a16="http://schemas.microsoft.com/office/drawing/2014/main" id="{40C0D255-93D4-8F09-5337-1FB2F767460C}"/>
              </a:ext>
            </a:extLst>
          </p:cNvPr>
          <p:cNvSpPr txBox="1"/>
          <p:nvPr/>
        </p:nvSpPr>
        <p:spPr>
          <a:xfrm>
            <a:off x="4151776" y="4479579"/>
            <a:ext cx="3542469" cy="706347"/>
          </a:xfrm>
          <a:prstGeom prst="rect">
            <a:avLst/>
          </a:prstGeom>
          <a:noFill/>
        </p:spPr>
        <p:txBody>
          <a:bodyPr wrap="square">
            <a:spAutoFit/>
          </a:bodyPr>
          <a:lstStyle/>
          <a:p>
            <a:pPr algn="just">
              <a:lnSpc>
                <a:spcPct val="95000"/>
              </a:lnSpc>
              <a:spcBef>
                <a:spcPts val="600"/>
              </a:spcBef>
              <a:spcAft>
                <a:spcPts val="1200"/>
              </a:spcAft>
            </a:pPr>
            <a:r>
              <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If money was required for infrastructure projects, would you be willing to contribute and how much?</a:t>
            </a:r>
            <a:endParaRPr lang="en-US" sz="1400" dirty="0">
              <a:solidFill>
                <a:srgbClr val="000000"/>
              </a:solidFill>
              <a:latin typeface="Palatino Linotype" panose="0204050205050503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D1FB604-A1C7-9A06-A1E1-B8B991D4975F}"/>
              </a:ext>
            </a:extLst>
          </p:cNvPr>
          <p:cNvSpPr txBox="1"/>
          <p:nvPr/>
        </p:nvSpPr>
        <p:spPr>
          <a:xfrm>
            <a:off x="8222458" y="4411733"/>
            <a:ext cx="3542469" cy="523220"/>
          </a:xfrm>
          <a:prstGeom prst="rect">
            <a:avLst/>
          </a:prstGeom>
          <a:noFill/>
        </p:spPr>
        <p:txBody>
          <a:bodyPr wrap="square">
            <a:spAutoFit/>
          </a:bodyPr>
          <a:lstStyle/>
          <a:p>
            <a:r>
              <a:rPr lang="en-US" sz="1400" dirty="0">
                <a:effectLst/>
                <a:latin typeface="Palatino Linotype" panose="02040502050505030304" pitchFamily="18" charset="0"/>
                <a:ea typeface="SimSun" panose="02010600030101010101" pitchFamily="2" charset="-122"/>
                <a:cs typeface="Times New Roman" panose="02020603050405020304" pitchFamily="18" charset="0"/>
              </a:rPr>
              <a:t>For which sector would you like to be taken measures for your protection</a:t>
            </a:r>
            <a:r>
              <a:rPr lang="en-US" sz="1400" dirty="0">
                <a:solidFill>
                  <a:srgbClr val="333333"/>
                </a:solidFill>
                <a:effectLst/>
                <a:latin typeface="Palatino Linotype" panose="02040502050505030304" pitchFamily="18" charset="0"/>
                <a:ea typeface="SimSun" panose="02010600030101010101" pitchFamily="2" charset="-122"/>
                <a:cs typeface="Palatino Linotype" panose="02040502050505030304" pitchFamily="18" charset="0"/>
              </a:rPr>
              <a:t>?</a:t>
            </a:r>
            <a:r>
              <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endParaRPr lang="en-US" sz="1400" dirty="0"/>
          </a:p>
        </p:txBody>
      </p:sp>
      <p:pic>
        <p:nvPicPr>
          <p:cNvPr id="17" name="Picture 16" descr="Chart, bar chart&#10;&#10;Description automatically generated">
            <a:extLst>
              <a:ext uri="{FF2B5EF4-FFF2-40B4-BE49-F238E27FC236}">
                <a16:creationId xmlns:a16="http://schemas.microsoft.com/office/drawing/2014/main" id="{0C4731DB-1D3F-8A4A-A017-ED5BFEA55ECC}"/>
              </a:ext>
            </a:extLst>
          </p:cNvPr>
          <p:cNvPicPr>
            <a:picLocks noChangeAspect="1"/>
          </p:cNvPicPr>
          <p:nvPr/>
        </p:nvPicPr>
        <p:blipFill rotWithShape="1">
          <a:blip r:embed="rId2">
            <a:extLst>
              <a:ext uri="{28A0092B-C50C-407E-A947-70E740481C1C}">
                <a14:useLocalDpi xmlns:a14="http://schemas.microsoft.com/office/drawing/2010/main" val="0"/>
              </a:ext>
            </a:extLst>
          </a:blip>
          <a:srcRect l="4370" r="18759"/>
          <a:stretch/>
        </p:blipFill>
        <p:spPr bwMode="auto">
          <a:xfrm>
            <a:off x="201832" y="1587599"/>
            <a:ext cx="3575556" cy="2775561"/>
          </a:xfrm>
          <a:prstGeom prst="rect">
            <a:avLst/>
          </a:prstGeom>
          <a:noFill/>
          <a:ln>
            <a:noFill/>
          </a:ln>
          <a:extLst>
            <a:ext uri="{53640926-AAD7-44D8-BBD7-CCE9431645EC}">
              <a14:shadowObscured xmlns:a14="http://schemas.microsoft.com/office/drawing/2010/main"/>
            </a:ext>
          </a:extLst>
        </p:spPr>
      </p:pic>
      <p:sp>
        <p:nvSpPr>
          <p:cNvPr id="19" name="TextBox 18">
            <a:extLst>
              <a:ext uri="{FF2B5EF4-FFF2-40B4-BE49-F238E27FC236}">
                <a16:creationId xmlns:a16="http://schemas.microsoft.com/office/drawing/2014/main" id="{C88719FE-E2D7-BFA4-0138-65393847A2EA}"/>
              </a:ext>
            </a:extLst>
          </p:cNvPr>
          <p:cNvSpPr txBox="1"/>
          <p:nvPr/>
        </p:nvSpPr>
        <p:spPr>
          <a:xfrm>
            <a:off x="322937" y="4411733"/>
            <a:ext cx="3333346" cy="706347"/>
          </a:xfrm>
          <a:prstGeom prst="rect">
            <a:avLst/>
          </a:prstGeom>
          <a:noFill/>
        </p:spPr>
        <p:txBody>
          <a:bodyPr wrap="square">
            <a:spAutoFit/>
          </a:bodyPr>
          <a:lstStyle/>
          <a:p>
            <a:pPr indent="36513" algn="just">
              <a:lnSpc>
                <a:spcPct val="95000"/>
              </a:lnSpc>
              <a:spcBef>
                <a:spcPts val="600"/>
              </a:spcBef>
              <a:spcAft>
                <a:spcPts val="1200"/>
              </a:spcAft>
            </a:pPr>
            <a:r>
              <a:rPr lang="en-US" sz="1400"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Which are your most important needs - priorities for financing of infrastructure projects in your area?</a:t>
            </a:r>
            <a:endPar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657B0E2-7D4F-0DCD-BD46-B29A44913373}"/>
              </a:ext>
            </a:extLst>
          </p:cNvPr>
          <p:cNvPicPr>
            <a:picLocks noChangeAspect="1"/>
          </p:cNvPicPr>
          <p:nvPr/>
        </p:nvPicPr>
        <p:blipFill rotWithShape="1">
          <a:blip r:embed="rId3">
            <a:extLst>
              <a:ext uri="{28A0092B-C50C-407E-A947-70E740481C1C}">
                <a14:useLocalDpi xmlns:a14="http://schemas.microsoft.com/office/drawing/2010/main" val="0"/>
              </a:ext>
            </a:extLst>
          </a:blip>
          <a:srcRect l="2602" r="19123"/>
          <a:stretch/>
        </p:blipFill>
        <p:spPr bwMode="auto">
          <a:xfrm>
            <a:off x="4151776" y="1587598"/>
            <a:ext cx="3640798" cy="2775560"/>
          </a:xfrm>
          <a:prstGeom prst="rect">
            <a:avLst/>
          </a:prstGeom>
          <a:noFill/>
          <a:ln>
            <a:noFill/>
          </a:ln>
          <a:extLst>
            <a:ext uri="{53640926-AAD7-44D8-BBD7-CCE9431645EC}">
              <a14:shadowObscured xmlns:a14="http://schemas.microsoft.com/office/drawing/2010/main"/>
            </a:ext>
          </a:extLst>
        </p:spPr>
      </p:pic>
      <p:pic>
        <p:nvPicPr>
          <p:cNvPr id="6" name="Picture 5" descr="Chart, bar chart&#10;&#10;Description automatically generated">
            <a:extLst>
              <a:ext uri="{FF2B5EF4-FFF2-40B4-BE49-F238E27FC236}">
                <a16:creationId xmlns:a16="http://schemas.microsoft.com/office/drawing/2014/main" id="{D9ED3FF2-939E-7967-FE24-DF5426EFB17F}"/>
              </a:ext>
            </a:extLst>
          </p:cNvPr>
          <p:cNvPicPr>
            <a:picLocks noChangeAspect="1"/>
          </p:cNvPicPr>
          <p:nvPr/>
        </p:nvPicPr>
        <p:blipFill rotWithShape="1">
          <a:blip r:embed="rId4">
            <a:extLst>
              <a:ext uri="{28A0092B-C50C-407E-A947-70E740481C1C}">
                <a14:useLocalDpi xmlns:a14="http://schemas.microsoft.com/office/drawing/2010/main" val="0"/>
              </a:ext>
            </a:extLst>
          </a:blip>
          <a:srcRect l="13254" r="19865"/>
          <a:stretch/>
        </p:blipFill>
        <p:spPr bwMode="auto">
          <a:xfrm>
            <a:off x="8222458" y="1587598"/>
            <a:ext cx="3111426" cy="2775561"/>
          </a:xfrm>
          <a:prstGeom prst="rect">
            <a:avLst/>
          </a:prstGeom>
          <a:noFill/>
          <a:ln>
            <a:noFill/>
          </a:ln>
          <a:extLst>
            <a:ext uri="{53640926-AAD7-44D8-BBD7-CCE9431645EC}">
              <a14:shadowObscured xmlns:a14="http://schemas.microsoft.com/office/drawing/2010/main"/>
            </a:ext>
          </a:extLst>
        </p:spPr>
      </p:pic>
      <p:pic>
        <p:nvPicPr>
          <p:cNvPr id="22" name="Picture 21">
            <a:extLst>
              <a:ext uri="{FF2B5EF4-FFF2-40B4-BE49-F238E27FC236}">
                <a16:creationId xmlns:a16="http://schemas.microsoft.com/office/drawing/2014/main" id="{E897E705-37BA-5494-6E5A-C19A3C656884}"/>
              </a:ext>
            </a:extLst>
          </p:cNvPr>
          <p:cNvPicPr>
            <a:picLocks noChangeAspect="1"/>
          </p:cNvPicPr>
          <p:nvPr/>
        </p:nvPicPr>
        <p:blipFill rotWithShape="1">
          <a:blip r:embed="rId5">
            <a:extLst>
              <a:ext uri="{28A0092B-C50C-407E-A947-70E740481C1C}">
                <a14:useLocalDpi xmlns:a14="http://schemas.microsoft.com/office/drawing/2010/main" val="0"/>
              </a:ext>
            </a:extLst>
          </a:blip>
          <a:srcRect l="4524" r="6666"/>
          <a:stretch/>
        </p:blipFill>
        <p:spPr bwMode="auto">
          <a:xfrm>
            <a:off x="983573" y="5185926"/>
            <a:ext cx="2192872" cy="1481439"/>
          </a:xfrm>
          <a:prstGeom prst="rect">
            <a:avLst/>
          </a:prstGeom>
          <a:noFill/>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3D8BCA12-1C8D-5703-3176-AD4907FC74F0}"/>
              </a:ext>
            </a:extLst>
          </p:cNvPr>
          <p:cNvPicPr>
            <a:picLocks noChangeAspect="1"/>
          </p:cNvPicPr>
          <p:nvPr/>
        </p:nvPicPr>
        <p:blipFill rotWithShape="1">
          <a:blip r:embed="rId6">
            <a:extLst>
              <a:ext uri="{28A0092B-C50C-407E-A947-70E740481C1C}">
                <a14:useLocalDpi xmlns:a14="http://schemas.microsoft.com/office/drawing/2010/main" val="0"/>
              </a:ext>
            </a:extLst>
          </a:blip>
          <a:srcRect l="3571" t="2381" r="8333" b="-2381"/>
          <a:stretch/>
        </p:blipFill>
        <p:spPr bwMode="auto">
          <a:xfrm>
            <a:off x="4611404" y="5185926"/>
            <a:ext cx="2344260" cy="1596836"/>
          </a:xfrm>
          <a:prstGeom prst="rect">
            <a:avLst/>
          </a:prstGeom>
          <a:noFill/>
          <a:ln>
            <a:noFill/>
          </a:ln>
          <a:extLst>
            <a:ext uri="{53640926-AAD7-44D8-BBD7-CCE9431645EC}">
              <a14:shadowObscured xmlns:a14="http://schemas.microsoft.com/office/drawing/2010/main"/>
            </a:ext>
          </a:extLst>
        </p:spPr>
      </p:pic>
      <p:pic>
        <p:nvPicPr>
          <p:cNvPr id="24" name="Picture 23">
            <a:extLst>
              <a:ext uri="{FF2B5EF4-FFF2-40B4-BE49-F238E27FC236}">
                <a16:creationId xmlns:a16="http://schemas.microsoft.com/office/drawing/2014/main" id="{022D3FCB-9487-6F2D-D081-DFAF50E1F891}"/>
              </a:ext>
            </a:extLst>
          </p:cNvPr>
          <p:cNvPicPr>
            <a:picLocks noChangeAspect="1"/>
          </p:cNvPicPr>
          <p:nvPr/>
        </p:nvPicPr>
        <p:blipFill rotWithShape="1">
          <a:blip r:embed="rId7">
            <a:extLst>
              <a:ext uri="{28A0092B-C50C-407E-A947-70E740481C1C}">
                <a14:useLocalDpi xmlns:a14="http://schemas.microsoft.com/office/drawing/2010/main" val="0"/>
              </a:ext>
            </a:extLst>
          </a:blip>
          <a:srcRect t="2065"/>
          <a:stretch/>
        </p:blipFill>
        <p:spPr bwMode="auto">
          <a:xfrm>
            <a:off x="8263051" y="5039375"/>
            <a:ext cx="2966924" cy="1743387"/>
          </a:xfrm>
          <a:prstGeom prst="rect">
            <a:avLst/>
          </a:prstGeom>
          <a:noFill/>
        </p:spPr>
      </p:pic>
      <p:pic>
        <p:nvPicPr>
          <p:cNvPr id="3" name="Graphic 4">
            <a:extLst>
              <a:ext uri="{FF2B5EF4-FFF2-40B4-BE49-F238E27FC236}">
                <a16:creationId xmlns:a16="http://schemas.microsoft.com/office/drawing/2014/main" id="{5BBDC54B-69A8-0CF0-FC33-19BDC351B87A}"/>
              </a:ext>
            </a:extLst>
          </p:cNvPr>
          <p:cNvPicPr>
            <a:picLocks noChangeAspect="1"/>
            <a:extLst>
              <a:ext uri="{51228E76-BA90-4043-B771-695A4F85340A}">
                <alf:liveFeedProps xmlns:alf="http://schemas.microsoft.com/office/drawing/2021/livefeed"/>
              </a:ext>
            </a:extLst>
          </p:cNvPicPr>
          <p:nvPr/>
        </p:nvPicPr>
        <p:blipFill>
          <a:blip r:embed="rId8">
            <a:extLst>
              <a:ext uri="{96DAC541-7B7A-43D3-8B79-37D633B846F1}">
                <asvg:svgBlip xmlns:asvg="http://schemas.microsoft.com/office/drawing/2016/SVG/main" r:embed="rId9"/>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328393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4D6A4-459F-4BCC-B62A-3F48A65E34F8}"/>
              </a:ext>
            </a:extLst>
          </p:cNvPr>
          <p:cNvSpPr>
            <a:spLocks noGrp="1"/>
          </p:cNvSpPr>
          <p:nvPr>
            <p:ph type="title"/>
          </p:nvPr>
        </p:nvSpPr>
        <p:spPr/>
        <p:txBody>
          <a:bodyPr>
            <a:normAutofit/>
          </a:bodyPr>
          <a:lstStyle/>
          <a:p>
            <a:r>
              <a:rPr lang="en-US" dirty="0">
                <a:solidFill>
                  <a:schemeClr val="bg1"/>
                </a:solidFill>
                <a:latin typeface="Palatino Linotype" panose="02040502050505030304" pitchFamily="18" charset="0"/>
                <a:ea typeface="SimSun" panose="02010600030101010101" pitchFamily="2" charset="-122"/>
                <a:cs typeface="Times New Roman" panose="02020603050405020304" pitchFamily="18" charset="0"/>
              </a:rPr>
              <a:t>Conclusions</a:t>
            </a:r>
            <a:endParaRPr lang="en-US" dirty="0">
              <a:solidFill>
                <a:schemeClr val="bg1"/>
              </a:solidFill>
            </a:endParaRPr>
          </a:p>
        </p:txBody>
      </p:sp>
      <p:sp>
        <p:nvSpPr>
          <p:cNvPr id="8" name="Text Placeholder 2">
            <a:extLst>
              <a:ext uri="{FF2B5EF4-FFF2-40B4-BE49-F238E27FC236}">
                <a16:creationId xmlns:a16="http://schemas.microsoft.com/office/drawing/2014/main" id="{CF073009-FFBE-E13E-6C67-100B02BFFFD3}"/>
              </a:ext>
            </a:extLst>
          </p:cNvPr>
          <p:cNvSpPr txBox="1">
            <a:spLocks/>
          </p:cNvSpPr>
          <p:nvPr/>
        </p:nvSpPr>
        <p:spPr>
          <a:xfrm>
            <a:off x="283779" y="1485905"/>
            <a:ext cx="11529848" cy="4354456"/>
          </a:xfrm>
          <a:prstGeom prst="rect">
            <a:avLst/>
          </a:prstGeo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95000"/>
              </a:lnSpc>
            </a:pPr>
            <a:r>
              <a:rPr lang="en-US" sz="1800" dirty="0">
                <a:solidFill>
                  <a:schemeClr val="bg1"/>
                </a:solidFill>
                <a:ea typeface="Times New Roman" panose="02020603050405020304" pitchFamily="18" charset="0"/>
                <a:cs typeface="Times New Roman" panose="02020603050405020304" pitchFamily="18" charset="0"/>
              </a:rPr>
              <a:t>The results of this study demonstrate that applying public engagement provides a holistic approach in the process of designing infrastructure projects.</a:t>
            </a:r>
          </a:p>
          <a:p>
            <a:pPr algn="just">
              <a:lnSpc>
                <a:spcPct val="95000"/>
              </a:lnSpc>
            </a:pPr>
            <a:r>
              <a:rPr lang="en-US" sz="1800" dirty="0">
                <a:solidFill>
                  <a:schemeClr val="bg1"/>
                </a:solidFill>
                <a:ea typeface="Times New Roman" panose="02020603050405020304" pitchFamily="18" charset="0"/>
                <a:cs typeface="Times New Roman" panose="02020603050405020304" pitchFamily="18" charset="0"/>
              </a:rPr>
              <a:t>Direct communicating with residents helps in collecting information based on their local experience upon the area of interest. The communication with the public enriches the field research, </a:t>
            </a:r>
            <a:r>
              <a:rPr lang="en-US" sz="1800" dirty="0">
                <a:solidFill>
                  <a:schemeClr val="bg1"/>
                </a:solidFill>
                <a:cs typeface="Times New Roman" panose="02020603050405020304" pitchFamily="18" charset="0"/>
              </a:rPr>
              <a:t>while also investigating public attitudes </a:t>
            </a:r>
            <a:r>
              <a:rPr lang="en-US" sz="1800" dirty="0">
                <a:solidFill>
                  <a:schemeClr val="bg1"/>
                </a:solidFill>
                <a:ea typeface="Times New Roman" panose="02020603050405020304" pitchFamily="18" charset="0"/>
                <a:cs typeface="Times New Roman" panose="02020603050405020304" pitchFamily="18" charset="0"/>
              </a:rPr>
              <a:t>on the integration of civil works within the urban area. Additional information can be obtained with the successful participation of governmental institutions.</a:t>
            </a:r>
          </a:p>
          <a:p>
            <a:pPr algn="just">
              <a:lnSpc>
                <a:spcPct val="95000"/>
              </a:lnSpc>
            </a:pPr>
            <a:r>
              <a:rPr lang="en-US" sz="1800" dirty="0">
                <a:solidFill>
                  <a:schemeClr val="bg1"/>
                </a:solidFill>
                <a:ea typeface="Times New Roman" panose="02020603050405020304" pitchFamily="18" charset="0"/>
                <a:cs typeface="Times New Roman" panose="02020603050405020304" pitchFamily="18" charset="0"/>
              </a:rPr>
              <a:t>It is argued that the residents should play an active role in the conception, design and implementation of infrastructure works and social persuasion is a prerequisite</a:t>
            </a:r>
            <a:r>
              <a:rPr lang="en-US" sz="1400" dirty="0">
                <a:solidFill>
                  <a:schemeClr val="bg1"/>
                </a:solidFill>
                <a:ea typeface="Times New Roman" panose="02020603050405020304" pitchFamily="18" charset="0"/>
                <a:cs typeface="Times New Roman" panose="02020603050405020304" pitchFamily="18" charset="0"/>
              </a:rPr>
              <a:t>. </a:t>
            </a:r>
            <a:r>
              <a:rPr lang="en-US" sz="1800" dirty="0">
                <a:solidFill>
                  <a:schemeClr val="bg1"/>
                </a:solidFill>
                <a:ea typeface="Times New Roman" panose="02020603050405020304" pitchFamily="18" charset="0"/>
                <a:cs typeface="Times New Roman" panose="02020603050405020304" pitchFamily="18" charset="0"/>
              </a:rPr>
              <a:t>In general, the acceptance of any civil works by the residents is a prerequisite for their successful implementation, without opposition and delays and with reduced impact to quality of life of local communities. </a:t>
            </a:r>
          </a:p>
        </p:txBody>
      </p:sp>
      <p:sp>
        <p:nvSpPr>
          <p:cNvPr id="4" name="TextBox 3">
            <a:extLst>
              <a:ext uri="{FF2B5EF4-FFF2-40B4-BE49-F238E27FC236}">
                <a16:creationId xmlns:a16="http://schemas.microsoft.com/office/drawing/2014/main" id="{8E4363B4-13CF-6C52-7F43-EFC3ADFBD88E}"/>
              </a:ext>
            </a:extLst>
          </p:cNvPr>
          <p:cNvSpPr txBox="1"/>
          <p:nvPr/>
        </p:nvSpPr>
        <p:spPr>
          <a:xfrm>
            <a:off x="6619059" y="30081243"/>
            <a:ext cx="16666943" cy="2778028"/>
          </a:xfrm>
          <a:prstGeom prst="rect">
            <a:avLst/>
          </a:prstGeom>
          <a:noFill/>
          <a:ln w="9525">
            <a:noFill/>
            <a:miter lim="800000"/>
            <a:headEnd/>
            <a:tailEnd/>
          </a:ln>
        </p:spPr>
        <p:txBody>
          <a:bodyPr lIns="69482" tIns="34742" rIns="69482" bIns="34742"/>
          <a:lstStyle>
            <a:defPPr>
              <a:defRPr lang="en-US"/>
            </a:defPPr>
            <a:lvl1pPr defTabSz="1308498">
              <a:spcBef>
                <a:spcPct val="20000"/>
              </a:spcBef>
              <a:defRPr sz="2400">
                <a:solidFill>
                  <a:sysClr val="windowText" lastClr="000000"/>
                </a:solidFill>
                <a:latin typeface="Palatino Linotype" pitchFamily="18" charset="0"/>
              </a:defRPr>
            </a:lvl1pPr>
          </a:lstStyle>
          <a:p>
            <a:pPr marL="86638" indent="51396" algn="just">
              <a:lnSpc>
                <a:spcPct val="95000"/>
              </a:lnSpc>
            </a:pPr>
            <a:endParaRPr lang="en-US" sz="1425" dirty="0">
              <a:solidFill>
                <a:schemeClr val="bg1"/>
              </a:solidFill>
              <a:ea typeface="Times New Roman" panose="02020603050405020304" pitchFamily="18" charset="0"/>
              <a:cs typeface="Times New Roman" panose="02020603050405020304" pitchFamily="18" charset="0"/>
            </a:endParaRPr>
          </a:p>
          <a:p>
            <a:pPr algn="just">
              <a:lnSpc>
                <a:spcPct val="95000"/>
              </a:lnSpc>
            </a:pPr>
            <a:r>
              <a:rPr lang="en-US" sz="1800" dirty="0">
                <a:solidFill>
                  <a:schemeClr val="bg1"/>
                </a:solidFill>
                <a:ea typeface="Times New Roman" panose="02020603050405020304" pitchFamily="18" charset="0"/>
                <a:cs typeface="Times New Roman" panose="02020603050405020304" pitchFamily="18" charset="0"/>
              </a:rPr>
              <a:t>The results of this study demonstrate that applying </a:t>
            </a:r>
            <a:r>
              <a:rPr lang="el-GR" sz="1800" dirty="0">
                <a:solidFill>
                  <a:schemeClr val="bg1"/>
                </a:solidFill>
                <a:ea typeface="Times New Roman" panose="02020603050405020304" pitchFamily="18" charset="0"/>
                <a:cs typeface="Times New Roman" panose="02020603050405020304" pitchFamily="18" charset="0"/>
              </a:rPr>
              <a:t> </a:t>
            </a:r>
            <a:r>
              <a:rPr lang="en-US" sz="1800" dirty="0">
                <a:solidFill>
                  <a:schemeClr val="bg1"/>
                </a:solidFill>
                <a:ea typeface="Times New Roman" panose="02020603050405020304" pitchFamily="18" charset="0"/>
                <a:cs typeface="Times New Roman" panose="02020603050405020304" pitchFamily="18" charset="0"/>
              </a:rPr>
              <a:t>(a) field research, (b) public engagement and (c) institutions’ collaboration in the process of defining high flood risk areas is highly effective and provides a rather holistic approach in flood risk assessment.</a:t>
            </a:r>
          </a:p>
          <a:p>
            <a:pPr algn="just">
              <a:lnSpc>
                <a:spcPct val="95000"/>
              </a:lnSpc>
            </a:pPr>
            <a:r>
              <a:rPr lang="en-US" sz="1800" dirty="0">
                <a:solidFill>
                  <a:schemeClr val="bg1"/>
                </a:solidFill>
                <a:ea typeface="Times New Roman" panose="02020603050405020304" pitchFamily="18" charset="0"/>
                <a:cs typeface="Times New Roman" panose="02020603050405020304" pitchFamily="18" charset="0"/>
              </a:rPr>
              <a:t>Field research in combination with the knowledge gained from communicating with residents with local experience helps in locating areas prone to flooding that, in many cases, would not manifest through digital flood-risk assessment tools. The communication with the public enriches the field research, </a:t>
            </a:r>
            <a:r>
              <a:rPr lang="en-US" sz="1800" dirty="0">
                <a:solidFill>
                  <a:schemeClr val="bg1"/>
                </a:solidFill>
                <a:cs typeface="Times New Roman" panose="02020603050405020304" pitchFamily="18" charset="0"/>
              </a:rPr>
              <a:t>while also investigating public attitudes </a:t>
            </a:r>
            <a:r>
              <a:rPr lang="en-US" sz="1800" dirty="0">
                <a:solidFill>
                  <a:schemeClr val="bg1"/>
                </a:solidFill>
                <a:ea typeface="Times New Roman" panose="02020603050405020304" pitchFamily="18" charset="0"/>
                <a:cs typeface="Times New Roman" panose="02020603050405020304" pitchFamily="18" charset="0"/>
              </a:rPr>
              <a:t>on the integration of civil works within the urban area </a:t>
            </a:r>
            <a:r>
              <a:rPr lang="en-US" sz="1400" dirty="0">
                <a:solidFill>
                  <a:schemeClr val="bg1"/>
                </a:solidFill>
                <a:latin typeface="Palatino Linotype" panose="02040502050505030304" pitchFamily="18" charset="0"/>
                <a:ea typeface="Times New Roman" panose="02020603050405020304" pitchFamily="18" charset="0"/>
                <a:cs typeface="Times New Roman" panose="02020603050405020304" pitchFamily="18" charset="0"/>
              </a:rPr>
              <a:t>[2,3]</a:t>
            </a:r>
            <a:r>
              <a:rPr lang="en-US" sz="1800" dirty="0">
                <a:solidFill>
                  <a:schemeClr val="bg1"/>
                </a:solidFill>
                <a:ea typeface="Times New Roman" panose="02020603050405020304" pitchFamily="18" charset="0"/>
                <a:cs typeface="Times New Roman" panose="02020603050405020304" pitchFamily="18" charset="0"/>
              </a:rPr>
              <a:t>. Additional flood-risk related information was obtained with the successful participation of governmental institutions.</a:t>
            </a:r>
          </a:p>
          <a:p>
            <a:pPr algn="just">
              <a:lnSpc>
                <a:spcPct val="95000"/>
              </a:lnSpc>
            </a:pPr>
            <a:r>
              <a:rPr lang="en-US" sz="1800" dirty="0">
                <a:solidFill>
                  <a:schemeClr val="bg1"/>
                </a:solidFill>
                <a:ea typeface="Times New Roman" panose="02020603050405020304" pitchFamily="18" charset="0"/>
                <a:cs typeface="Times New Roman" panose="02020603050405020304" pitchFamily="18" charset="0"/>
              </a:rPr>
              <a:t>It is argued that the residents should play an active role in the conception, design and implementation of flood protection works and social persuasion is a prerequisite </a:t>
            </a:r>
            <a:r>
              <a:rPr lang="en-US" sz="1400" dirty="0">
                <a:solidFill>
                  <a:schemeClr val="bg1"/>
                </a:solidFill>
                <a:ea typeface="Times New Roman" panose="02020603050405020304" pitchFamily="18" charset="0"/>
                <a:cs typeface="Times New Roman" panose="02020603050405020304" pitchFamily="18" charset="0"/>
              </a:rPr>
              <a:t>[4]. </a:t>
            </a:r>
            <a:r>
              <a:rPr lang="en-US" sz="1800" dirty="0">
                <a:solidFill>
                  <a:schemeClr val="bg1"/>
                </a:solidFill>
                <a:ea typeface="Times New Roman" panose="02020603050405020304" pitchFamily="18" charset="0"/>
                <a:cs typeface="Times New Roman" panose="02020603050405020304" pitchFamily="18" charset="0"/>
              </a:rPr>
              <a:t>In general, the acceptance of any civil works by the residents is a prerequisite for their successful implementation, without opposition and delays and with reduced impact to quality of life of local communities. </a:t>
            </a:r>
          </a:p>
        </p:txBody>
      </p:sp>
      <p:pic>
        <p:nvPicPr>
          <p:cNvPr id="3" name="Graphic 4">
            <a:extLst>
              <a:ext uri="{FF2B5EF4-FFF2-40B4-BE49-F238E27FC236}">
                <a16:creationId xmlns:a16="http://schemas.microsoft.com/office/drawing/2014/main" id="{E54A25D5-FDBF-245B-378F-F1BF196985DA}"/>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892423268"/>
      </p:ext>
    </p:extLst>
  </p:cSld>
  <p:clrMapOvr>
    <a:masterClrMapping/>
  </p:clrMapOvr>
</p:sld>
</file>

<file path=ppt/theme/theme1.xml><?xml version="1.0" encoding="utf-8"?>
<a:theme xmlns:a="http://schemas.openxmlformats.org/drawingml/2006/main" name="Office Theme">
  <a:themeElements>
    <a:clrScheme name="Custom 10">
      <a:dk1>
        <a:srgbClr val="000000"/>
      </a:dk1>
      <a:lt1>
        <a:srgbClr val="FFFFFF"/>
      </a:lt1>
      <a:dk2>
        <a:srgbClr val="5F7174"/>
      </a:dk2>
      <a:lt2>
        <a:srgbClr val="CFF6CF"/>
      </a:lt2>
      <a:accent1>
        <a:srgbClr val="69888C"/>
      </a:accent1>
      <a:accent2>
        <a:srgbClr val="5F7174"/>
      </a:accent2>
      <a:accent3>
        <a:srgbClr val="A5E659"/>
      </a:accent3>
      <a:accent4>
        <a:srgbClr val="00A6C0"/>
      </a:accent4>
      <a:accent5>
        <a:srgbClr val="32D9CB"/>
      </a:accent5>
      <a:accent6>
        <a:srgbClr val="99ECE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22379321_Animated title lights_AAS_v4" id="{495147D4-99D8-4F59-900C-5ACA215B1B76}" vid="{2238BD09-1390-45A5-A13D-6ADBF8305B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EE8D1DF0-0ADE-4CE3-A768-63C8EC6A0204}">
  <ds:schemaRefs>
    <ds:schemaRef ds:uri="http://schemas.microsoft.com/sharepoint/v3/contenttype/forms"/>
  </ds:schemaRefs>
</ds:datastoreItem>
</file>

<file path=customXml/itemProps2.xml><?xml version="1.0" encoding="utf-8"?>
<ds:datastoreItem xmlns:ds="http://schemas.openxmlformats.org/officeDocument/2006/customXml" ds:itemID="{2B045594-94A0-4555-864E-6B366371DA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4D8CE9-5BE0-4C8E-AF29-B0537D1688F0}">
  <ds:schemaRefs>
    <ds:schemaRef ds:uri="http://schemas.microsoft.com/office/2006/documentManagement/typ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Animated title lights</Template>
  <TotalTime>212</TotalTime>
  <Words>989</Words>
  <Application>Microsoft Office PowerPoint</Application>
  <PresentationFormat>Widescreen</PresentationFormat>
  <Paragraphs>34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Palatino Linotype</vt:lpstr>
      <vt:lpstr>Office Theme</vt:lpstr>
      <vt:lpstr>Public involvement in the design and implementation of infrastructure projects.</vt:lpstr>
      <vt:lpstr>Public involvement in the design and implementation of infrastructure projects.</vt:lpstr>
      <vt:lpstr>Public involvement in the design and implementation of infrastructure projects.</vt:lpstr>
      <vt:lpstr>Collaboration with institutions and agencies</vt:lpstr>
      <vt:lpstr>Indirect communication with the public  (online questionnaires)</vt:lpstr>
      <vt:lpstr>Indirect communication with the public  (online questionnaires)</vt:lpstr>
      <vt:lpstr>Conclusions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involvement in the design and implementation of infrastructure projects.</dc:title>
  <dc:subject/>
  <dc:creator>Dimitra Dimitrakopoulou</dc:creator>
  <cp:keywords/>
  <dc:description/>
  <cp:lastModifiedBy>Dimitra Dimitrakopoulou</cp:lastModifiedBy>
  <cp:revision>1</cp:revision>
  <dcterms:created xsi:type="dcterms:W3CDTF">2023-04-26T09:02:49Z</dcterms:created>
  <dcterms:modified xsi:type="dcterms:W3CDTF">2023-04-27T20:57:13Z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