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319" r:id="rId4"/>
    <p:sldId id="316" r:id="rId5"/>
    <p:sldId id="317" r:id="rId6"/>
    <p:sldId id="320" r:id="rId7"/>
    <p:sldId id="323" r:id="rId8"/>
    <p:sldId id="311" r:id="rId9"/>
    <p:sldId id="318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56D"/>
    <a:srgbClr val="F14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6096" autoAdjust="0"/>
  </p:normalViewPr>
  <p:slideViewPr>
    <p:cSldViewPr snapToGrid="0">
      <p:cViewPr varScale="1">
        <p:scale>
          <a:sx n="91" d="100"/>
          <a:sy n="91" d="100"/>
        </p:scale>
        <p:origin x="21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1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E46B-CD5B-4A60-9BE6-B0F772D06336}" type="datetimeFigureOut">
              <a:rPr lang="fr-FR" smtClean="0"/>
              <a:t>23/04/2023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81DD4-CEEC-4351-B6AA-1047C4669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29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81DD4-CEEC-4351-B6AA-1047C46699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7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81DD4-CEEC-4351-B6AA-1047C46699B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34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000" y="2084402"/>
            <a:ext cx="655242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335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3" y="3933056"/>
            <a:ext cx="4504294" cy="1008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1335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Présenté par :</a:t>
            </a:r>
          </a:p>
          <a:p>
            <a:pPr lvl="0"/>
            <a:r>
              <a:rPr lang="fr-FR" dirty="0"/>
              <a:t>Cliquez ici pour ajouter le nom de l’auteur</a:t>
            </a:r>
          </a:p>
        </p:txBody>
      </p:sp>
      <p:sp>
        <p:nvSpPr>
          <p:cNvPr id="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60065" y="5153040"/>
            <a:ext cx="4504294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 JJ mois 20XX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B0DCB48-2DC7-4CAC-8663-B08E39D131F0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45332" y="829470"/>
            <a:ext cx="3071813" cy="3028950"/>
            <a:chOff x="469" y="523"/>
            <a:chExt cx="1935" cy="190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2870D5C-747E-490B-A506-F0D8075455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9" y="523"/>
              <a:ext cx="1934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34B495-A685-4FB6-B1AA-95930BA70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826"/>
              <a:ext cx="1890" cy="1605"/>
            </a:xfrm>
            <a:custGeom>
              <a:avLst/>
              <a:gdLst>
                <a:gd name="T0" fmla="*/ 218 w 1890"/>
                <a:gd name="T1" fmla="*/ 1319 h 1605"/>
                <a:gd name="T2" fmla="*/ 256 w 1890"/>
                <a:gd name="T3" fmla="*/ 1531 h 1605"/>
                <a:gd name="T4" fmla="*/ 256 w 1890"/>
                <a:gd name="T5" fmla="*/ 1531 h 1605"/>
                <a:gd name="T6" fmla="*/ 262 w 1890"/>
                <a:gd name="T7" fmla="*/ 1542 h 1605"/>
                <a:gd name="T8" fmla="*/ 265 w 1890"/>
                <a:gd name="T9" fmla="*/ 1554 h 1605"/>
                <a:gd name="T10" fmla="*/ 273 w 1890"/>
                <a:gd name="T11" fmla="*/ 1568 h 1605"/>
                <a:gd name="T12" fmla="*/ 282 w 1890"/>
                <a:gd name="T13" fmla="*/ 1579 h 1605"/>
                <a:gd name="T14" fmla="*/ 300 w 1890"/>
                <a:gd name="T15" fmla="*/ 1594 h 1605"/>
                <a:gd name="T16" fmla="*/ 318 w 1890"/>
                <a:gd name="T17" fmla="*/ 1602 h 1605"/>
                <a:gd name="T18" fmla="*/ 329 w 1890"/>
                <a:gd name="T19" fmla="*/ 1602 h 1605"/>
                <a:gd name="T20" fmla="*/ 341 w 1890"/>
                <a:gd name="T21" fmla="*/ 1605 h 1605"/>
                <a:gd name="T22" fmla="*/ 341 w 1890"/>
                <a:gd name="T23" fmla="*/ 1605 h 1605"/>
                <a:gd name="T24" fmla="*/ 362 w 1890"/>
                <a:gd name="T25" fmla="*/ 1602 h 1605"/>
                <a:gd name="T26" fmla="*/ 1117 w 1890"/>
                <a:gd name="T27" fmla="*/ 1473 h 1605"/>
                <a:gd name="T28" fmla="*/ 218 w 1890"/>
                <a:gd name="T29" fmla="*/ 1319 h 1605"/>
                <a:gd name="T30" fmla="*/ 1887 w 1890"/>
                <a:gd name="T31" fmla="*/ 1253 h 1605"/>
                <a:gd name="T32" fmla="*/ 1625 w 1890"/>
                <a:gd name="T33" fmla="*/ 1253 h 1605"/>
                <a:gd name="T34" fmla="*/ 1599 w 1890"/>
                <a:gd name="T35" fmla="*/ 1390 h 1605"/>
                <a:gd name="T36" fmla="*/ 1814 w 1890"/>
                <a:gd name="T37" fmla="*/ 1353 h 1605"/>
                <a:gd name="T38" fmla="*/ 1814 w 1890"/>
                <a:gd name="T39" fmla="*/ 1353 h 1605"/>
                <a:gd name="T40" fmla="*/ 1828 w 1890"/>
                <a:gd name="T41" fmla="*/ 1350 h 1605"/>
                <a:gd name="T42" fmla="*/ 1840 w 1890"/>
                <a:gd name="T43" fmla="*/ 1345 h 1605"/>
                <a:gd name="T44" fmla="*/ 1855 w 1890"/>
                <a:gd name="T45" fmla="*/ 1333 h 1605"/>
                <a:gd name="T46" fmla="*/ 1869 w 1890"/>
                <a:gd name="T47" fmla="*/ 1322 h 1605"/>
                <a:gd name="T48" fmla="*/ 1881 w 1890"/>
                <a:gd name="T49" fmla="*/ 1305 h 1605"/>
                <a:gd name="T50" fmla="*/ 1887 w 1890"/>
                <a:gd name="T51" fmla="*/ 1293 h 1605"/>
                <a:gd name="T52" fmla="*/ 1887 w 1890"/>
                <a:gd name="T53" fmla="*/ 1282 h 1605"/>
                <a:gd name="T54" fmla="*/ 1890 w 1890"/>
                <a:gd name="T55" fmla="*/ 1267 h 1605"/>
                <a:gd name="T56" fmla="*/ 1887 w 1890"/>
                <a:gd name="T57" fmla="*/ 1253 h 1605"/>
                <a:gd name="T58" fmla="*/ 171 w 1890"/>
                <a:gd name="T59" fmla="*/ 0 h 1605"/>
                <a:gd name="T60" fmla="*/ 74 w 1890"/>
                <a:gd name="T61" fmla="*/ 15 h 1605"/>
                <a:gd name="T62" fmla="*/ 74 w 1890"/>
                <a:gd name="T63" fmla="*/ 15 h 1605"/>
                <a:gd name="T64" fmla="*/ 62 w 1890"/>
                <a:gd name="T65" fmla="*/ 20 h 1605"/>
                <a:gd name="T66" fmla="*/ 47 w 1890"/>
                <a:gd name="T67" fmla="*/ 26 h 1605"/>
                <a:gd name="T68" fmla="*/ 32 w 1890"/>
                <a:gd name="T69" fmla="*/ 35 h 1605"/>
                <a:gd name="T70" fmla="*/ 18 w 1890"/>
                <a:gd name="T71" fmla="*/ 46 h 1605"/>
                <a:gd name="T72" fmla="*/ 6 w 1890"/>
                <a:gd name="T73" fmla="*/ 66 h 1605"/>
                <a:gd name="T74" fmla="*/ 3 w 1890"/>
                <a:gd name="T75" fmla="*/ 75 h 1605"/>
                <a:gd name="T76" fmla="*/ 0 w 1890"/>
                <a:gd name="T77" fmla="*/ 89 h 1605"/>
                <a:gd name="T78" fmla="*/ 0 w 1890"/>
                <a:gd name="T79" fmla="*/ 103 h 1605"/>
                <a:gd name="T80" fmla="*/ 0 w 1890"/>
                <a:gd name="T81" fmla="*/ 118 h 1605"/>
                <a:gd name="T82" fmla="*/ 77 w 1890"/>
                <a:gd name="T83" fmla="*/ 527 h 1605"/>
                <a:gd name="T84" fmla="*/ 171 w 1890"/>
                <a:gd name="T85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0" h="1605">
                  <a:moveTo>
                    <a:pt x="218" y="1319"/>
                  </a:moveTo>
                  <a:lnTo>
                    <a:pt x="256" y="1531"/>
                  </a:lnTo>
                  <a:lnTo>
                    <a:pt x="256" y="1531"/>
                  </a:lnTo>
                  <a:lnTo>
                    <a:pt x="262" y="1542"/>
                  </a:lnTo>
                  <a:lnTo>
                    <a:pt x="265" y="1554"/>
                  </a:lnTo>
                  <a:lnTo>
                    <a:pt x="273" y="1568"/>
                  </a:lnTo>
                  <a:lnTo>
                    <a:pt x="282" y="1579"/>
                  </a:lnTo>
                  <a:lnTo>
                    <a:pt x="300" y="1594"/>
                  </a:lnTo>
                  <a:lnTo>
                    <a:pt x="318" y="1602"/>
                  </a:lnTo>
                  <a:lnTo>
                    <a:pt x="329" y="1602"/>
                  </a:lnTo>
                  <a:lnTo>
                    <a:pt x="341" y="1605"/>
                  </a:lnTo>
                  <a:lnTo>
                    <a:pt x="341" y="1605"/>
                  </a:lnTo>
                  <a:lnTo>
                    <a:pt x="362" y="1602"/>
                  </a:lnTo>
                  <a:lnTo>
                    <a:pt x="1117" y="1473"/>
                  </a:lnTo>
                  <a:lnTo>
                    <a:pt x="218" y="1319"/>
                  </a:lnTo>
                  <a:close/>
                  <a:moveTo>
                    <a:pt x="1887" y="1253"/>
                  </a:moveTo>
                  <a:lnTo>
                    <a:pt x="1625" y="1253"/>
                  </a:lnTo>
                  <a:lnTo>
                    <a:pt x="1599" y="1390"/>
                  </a:lnTo>
                  <a:lnTo>
                    <a:pt x="1814" y="1353"/>
                  </a:lnTo>
                  <a:lnTo>
                    <a:pt x="1814" y="1353"/>
                  </a:lnTo>
                  <a:lnTo>
                    <a:pt x="1828" y="1350"/>
                  </a:lnTo>
                  <a:lnTo>
                    <a:pt x="1840" y="1345"/>
                  </a:lnTo>
                  <a:lnTo>
                    <a:pt x="1855" y="1333"/>
                  </a:lnTo>
                  <a:lnTo>
                    <a:pt x="1869" y="1322"/>
                  </a:lnTo>
                  <a:lnTo>
                    <a:pt x="1881" y="1305"/>
                  </a:lnTo>
                  <a:lnTo>
                    <a:pt x="1887" y="1293"/>
                  </a:lnTo>
                  <a:lnTo>
                    <a:pt x="1887" y="1282"/>
                  </a:lnTo>
                  <a:lnTo>
                    <a:pt x="1890" y="1267"/>
                  </a:lnTo>
                  <a:lnTo>
                    <a:pt x="1887" y="1253"/>
                  </a:lnTo>
                  <a:close/>
                  <a:moveTo>
                    <a:pt x="171" y="0"/>
                  </a:moveTo>
                  <a:lnTo>
                    <a:pt x="74" y="15"/>
                  </a:lnTo>
                  <a:lnTo>
                    <a:pt x="74" y="15"/>
                  </a:lnTo>
                  <a:lnTo>
                    <a:pt x="62" y="20"/>
                  </a:lnTo>
                  <a:lnTo>
                    <a:pt x="47" y="26"/>
                  </a:lnTo>
                  <a:lnTo>
                    <a:pt x="32" y="35"/>
                  </a:lnTo>
                  <a:lnTo>
                    <a:pt x="18" y="46"/>
                  </a:lnTo>
                  <a:lnTo>
                    <a:pt x="6" y="66"/>
                  </a:lnTo>
                  <a:lnTo>
                    <a:pt x="3" y="75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77" y="52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13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E0EA525-A5C0-4DB0-A39F-6758314B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45"/>
              <a:ext cx="899" cy="286"/>
            </a:xfrm>
            <a:custGeom>
              <a:avLst/>
              <a:gdLst>
                <a:gd name="T0" fmla="*/ 0 w 899"/>
                <a:gd name="T1" fmla="*/ 0 h 286"/>
                <a:gd name="T2" fmla="*/ 38 w 899"/>
                <a:gd name="T3" fmla="*/ 212 h 286"/>
                <a:gd name="T4" fmla="*/ 38 w 899"/>
                <a:gd name="T5" fmla="*/ 212 h 286"/>
                <a:gd name="T6" fmla="*/ 44 w 899"/>
                <a:gd name="T7" fmla="*/ 223 h 286"/>
                <a:gd name="T8" fmla="*/ 47 w 899"/>
                <a:gd name="T9" fmla="*/ 235 h 286"/>
                <a:gd name="T10" fmla="*/ 55 w 899"/>
                <a:gd name="T11" fmla="*/ 249 h 286"/>
                <a:gd name="T12" fmla="*/ 64 w 899"/>
                <a:gd name="T13" fmla="*/ 260 h 286"/>
                <a:gd name="T14" fmla="*/ 82 w 899"/>
                <a:gd name="T15" fmla="*/ 275 h 286"/>
                <a:gd name="T16" fmla="*/ 100 w 899"/>
                <a:gd name="T17" fmla="*/ 283 h 286"/>
                <a:gd name="T18" fmla="*/ 111 w 899"/>
                <a:gd name="T19" fmla="*/ 283 h 286"/>
                <a:gd name="T20" fmla="*/ 123 w 899"/>
                <a:gd name="T21" fmla="*/ 286 h 286"/>
                <a:gd name="T22" fmla="*/ 123 w 899"/>
                <a:gd name="T23" fmla="*/ 286 h 286"/>
                <a:gd name="T24" fmla="*/ 144 w 899"/>
                <a:gd name="T25" fmla="*/ 283 h 286"/>
                <a:gd name="T26" fmla="*/ 899 w 899"/>
                <a:gd name="T27" fmla="*/ 154 h 286"/>
                <a:gd name="T28" fmla="*/ 0 w 899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9" h="286">
                  <a:moveTo>
                    <a:pt x="0" y="0"/>
                  </a:moveTo>
                  <a:lnTo>
                    <a:pt x="38" y="212"/>
                  </a:lnTo>
                  <a:lnTo>
                    <a:pt x="38" y="212"/>
                  </a:lnTo>
                  <a:lnTo>
                    <a:pt x="44" y="223"/>
                  </a:lnTo>
                  <a:lnTo>
                    <a:pt x="47" y="235"/>
                  </a:lnTo>
                  <a:lnTo>
                    <a:pt x="55" y="249"/>
                  </a:lnTo>
                  <a:lnTo>
                    <a:pt x="64" y="260"/>
                  </a:lnTo>
                  <a:lnTo>
                    <a:pt x="82" y="275"/>
                  </a:lnTo>
                  <a:lnTo>
                    <a:pt x="100" y="283"/>
                  </a:lnTo>
                  <a:lnTo>
                    <a:pt x="111" y="283"/>
                  </a:lnTo>
                  <a:lnTo>
                    <a:pt x="123" y="286"/>
                  </a:lnTo>
                  <a:lnTo>
                    <a:pt x="123" y="286"/>
                  </a:lnTo>
                  <a:lnTo>
                    <a:pt x="144" y="283"/>
                  </a:lnTo>
                  <a:lnTo>
                    <a:pt x="899" y="1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25BE475-7B5A-4FE0-93CC-0FE14A15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2079"/>
              <a:ext cx="291" cy="137"/>
            </a:xfrm>
            <a:custGeom>
              <a:avLst/>
              <a:gdLst>
                <a:gd name="T0" fmla="*/ 288 w 291"/>
                <a:gd name="T1" fmla="*/ 0 h 137"/>
                <a:gd name="T2" fmla="*/ 26 w 291"/>
                <a:gd name="T3" fmla="*/ 0 h 137"/>
                <a:gd name="T4" fmla="*/ 0 w 291"/>
                <a:gd name="T5" fmla="*/ 137 h 137"/>
                <a:gd name="T6" fmla="*/ 215 w 291"/>
                <a:gd name="T7" fmla="*/ 100 h 137"/>
                <a:gd name="T8" fmla="*/ 215 w 291"/>
                <a:gd name="T9" fmla="*/ 100 h 137"/>
                <a:gd name="T10" fmla="*/ 229 w 291"/>
                <a:gd name="T11" fmla="*/ 97 h 137"/>
                <a:gd name="T12" fmla="*/ 241 w 291"/>
                <a:gd name="T13" fmla="*/ 92 h 137"/>
                <a:gd name="T14" fmla="*/ 256 w 291"/>
                <a:gd name="T15" fmla="*/ 80 h 137"/>
                <a:gd name="T16" fmla="*/ 270 w 291"/>
                <a:gd name="T17" fmla="*/ 69 h 137"/>
                <a:gd name="T18" fmla="*/ 282 w 291"/>
                <a:gd name="T19" fmla="*/ 52 h 137"/>
                <a:gd name="T20" fmla="*/ 288 w 291"/>
                <a:gd name="T21" fmla="*/ 40 h 137"/>
                <a:gd name="T22" fmla="*/ 288 w 291"/>
                <a:gd name="T23" fmla="*/ 29 h 137"/>
                <a:gd name="T24" fmla="*/ 291 w 291"/>
                <a:gd name="T25" fmla="*/ 14 h 137"/>
                <a:gd name="T26" fmla="*/ 288 w 291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37">
                  <a:moveTo>
                    <a:pt x="288" y="0"/>
                  </a:moveTo>
                  <a:lnTo>
                    <a:pt x="26" y="0"/>
                  </a:lnTo>
                  <a:lnTo>
                    <a:pt x="0" y="137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29" y="97"/>
                  </a:lnTo>
                  <a:lnTo>
                    <a:pt x="241" y="92"/>
                  </a:lnTo>
                  <a:lnTo>
                    <a:pt x="256" y="80"/>
                  </a:lnTo>
                  <a:lnTo>
                    <a:pt x="270" y="69"/>
                  </a:lnTo>
                  <a:lnTo>
                    <a:pt x="282" y="52"/>
                  </a:lnTo>
                  <a:lnTo>
                    <a:pt x="288" y="40"/>
                  </a:lnTo>
                  <a:lnTo>
                    <a:pt x="288" y="29"/>
                  </a:lnTo>
                  <a:lnTo>
                    <a:pt x="291" y="14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E2398FC-A899-4D3E-8E20-C8941E8A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826"/>
              <a:ext cx="171" cy="527"/>
            </a:xfrm>
            <a:custGeom>
              <a:avLst/>
              <a:gdLst>
                <a:gd name="T0" fmla="*/ 171 w 171"/>
                <a:gd name="T1" fmla="*/ 0 h 527"/>
                <a:gd name="T2" fmla="*/ 74 w 171"/>
                <a:gd name="T3" fmla="*/ 15 h 527"/>
                <a:gd name="T4" fmla="*/ 74 w 171"/>
                <a:gd name="T5" fmla="*/ 15 h 527"/>
                <a:gd name="T6" fmla="*/ 62 w 171"/>
                <a:gd name="T7" fmla="*/ 20 h 527"/>
                <a:gd name="T8" fmla="*/ 47 w 171"/>
                <a:gd name="T9" fmla="*/ 26 h 527"/>
                <a:gd name="T10" fmla="*/ 32 w 171"/>
                <a:gd name="T11" fmla="*/ 35 h 527"/>
                <a:gd name="T12" fmla="*/ 18 w 171"/>
                <a:gd name="T13" fmla="*/ 46 h 527"/>
                <a:gd name="T14" fmla="*/ 6 w 171"/>
                <a:gd name="T15" fmla="*/ 66 h 527"/>
                <a:gd name="T16" fmla="*/ 3 w 171"/>
                <a:gd name="T17" fmla="*/ 75 h 527"/>
                <a:gd name="T18" fmla="*/ 0 w 171"/>
                <a:gd name="T19" fmla="*/ 89 h 527"/>
                <a:gd name="T20" fmla="*/ 0 w 171"/>
                <a:gd name="T21" fmla="*/ 103 h 527"/>
                <a:gd name="T22" fmla="*/ 0 w 171"/>
                <a:gd name="T23" fmla="*/ 118 h 527"/>
                <a:gd name="T24" fmla="*/ 77 w 171"/>
                <a:gd name="T25" fmla="*/ 527 h 527"/>
                <a:gd name="T26" fmla="*/ 171 w 171"/>
                <a:gd name="T2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527">
                  <a:moveTo>
                    <a:pt x="171" y="0"/>
                  </a:moveTo>
                  <a:lnTo>
                    <a:pt x="74" y="15"/>
                  </a:lnTo>
                  <a:lnTo>
                    <a:pt x="74" y="15"/>
                  </a:lnTo>
                  <a:lnTo>
                    <a:pt x="62" y="20"/>
                  </a:lnTo>
                  <a:lnTo>
                    <a:pt x="47" y="26"/>
                  </a:lnTo>
                  <a:lnTo>
                    <a:pt x="32" y="35"/>
                  </a:lnTo>
                  <a:lnTo>
                    <a:pt x="18" y="46"/>
                  </a:lnTo>
                  <a:lnTo>
                    <a:pt x="6" y="66"/>
                  </a:lnTo>
                  <a:lnTo>
                    <a:pt x="3" y="75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77" y="527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A05080C-AF0F-49EB-A73B-7207597F5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" y="523"/>
              <a:ext cx="1669" cy="1839"/>
            </a:xfrm>
            <a:custGeom>
              <a:avLst/>
              <a:gdLst>
                <a:gd name="T0" fmla="*/ 1161 w 1669"/>
                <a:gd name="T1" fmla="*/ 1776 h 1839"/>
                <a:gd name="T2" fmla="*/ 1525 w 1669"/>
                <a:gd name="T3" fmla="*/ 1836 h 1839"/>
                <a:gd name="T4" fmla="*/ 1540 w 1669"/>
                <a:gd name="T5" fmla="*/ 1839 h 1839"/>
                <a:gd name="T6" fmla="*/ 1578 w 1669"/>
                <a:gd name="T7" fmla="*/ 1834 h 1839"/>
                <a:gd name="T8" fmla="*/ 1605 w 1669"/>
                <a:gd name="T9" fmla="*/ 1816 h 1839"/>
                <a:gd name="T10" fmla="*/ 1625 w 1669"/>
                <a:gd name="T11" fmla="*/ 1788 h 1839"/>
                <a:gd name="T12" fmla="*/ 1643 w 1669"/>
                <a:gd name="T13" fmla="*/ 1693 h 1839"/>
                <a:gd name="T14" fmla="*/ 0 w 1669"/>
                <a:gd name="T15" fmla="*/ 1487 h 1839"/>
                <a:gd name="T16" fmla="*/ 0 w 1669"/>
                <a:gd name="T17" fmla="*/ 1502 h 1839"/>
                <a:gd name="T18" fmla="*/ 3 w 1669"/>
                <a:gd name="T19" fmla="*/ 1533 h 1839"/>
                <a:gd name="T20" fmla="*/ 24 w 1669"/>
                <a:gd name="T21" fmla="*/ 1568 h 1839"/>
                <a:gd name="T22" fmla="*/ 44 w 1669"/>
                <a:gd name="T23" fmla="*/ 1579 h 1839"/>
                <a:gd name="T24" fmla="*/ 73 w 1669"/>
                <a:gd name="T25" fmla="*/ 1588 h 1839"/>
                <a:gd name="T26" fmla="*/ 121 w 1669"/>
                <a:gd name="T27" fmla="*/ 830 h 1839"/>
                <a:gd name="T28" fmla="*/ 347 w 1669"/>
                <a:gd name="T29" fmla="*/ 0 h 1839"/>
                <a:gd name="T30" fmla="*/ 309 w 1669"/>
                <a:gd name="T31" fmla="*/ 6 h 1839"/>
                <a:gd name="T32" fmla="*/ 282 w 1669"/>
                <a:gd name="T33" fmla="*/ 23 h 1839"/>
                <a:gd name="T34" fmla="*/ 262 w 1669"/>
                <a:gd name="T35" fmla="*/ 51 h 1839"/>
                <a:gd name="T36" fmla="*/ 215 w 1669"/>
                <a:gd name="T37" fmla="*/ 303 h 1839"/>
                <a:gd name="T38" fmla="*/ 409 w 1669"/>
                <a:gd name="T39" fmla="*/ 1467 h 1839"/>
                <a:gd name="T40" fmla="*/ 411 w 1669"/>
                <a:gd name="T41" fmla="*/ 1482 h 1839"/>
                <a:gd name="T42" fmla="*/ 420 w 1669"/>
                <a:gd name="T43" fmla="*/ 1510 h 1839"/>
                <a:gd name="T44" fmla="*/ 447 w 1669"/>
                <a:gd name="T45" fmla="*/ 1542 h 1839"/>
                <a:gd name="T46" fmla="*/ 470 w 1669"/>
                <a:gd name="T47" fmla="*/ 1550 h 1839"/>
                <a:gd name="T48" fmla="*/ 500 w 1669"/>
                <a:gd name="T49" fmla="*/ 1556 h 1839"/>
                <a:gd name="T50" fmla="*/ 500 w 1669"/>
                <a:gd name="T51" fmla="*/ 1556 h 1839"/>
                <a:gd name="T52" fmla="*/ 482 w 1669"/>
                <a:gd name="T53" fmla="*/ 1553 h 1839"/>
                <a:gd name="T54" fmla="*/ 459 w 1669"/>
                <a:gd name="T55" fmla="*/ 1548 h 1839"/>
                <a:gd name="T56" fmla="*/ 432 w 1669"/>
                <a:gd name="T57" fmla="*/ 1528 h 1839"/>
                <a:gd name="T58" fmla="*/ 414 w 1669"/>
                <a:gd name="T59" fmla="*/ 1496 h 1839"/>
                <a:gd name="T60" fmla="*/ 409 w 1669"/>
                <a:gd name="T61" fmla="*/ 1467 h 1839"/>
                <a:gd name="T62" fmla="*/ 362 w 1669"/>
                <a:gd name="T63" fmla="*/ 3 h 1839"/>
                <a:gd name="T64" fmla="*/ 347 w 1669"/>
                <a:gd name="T65" fmla="*/ 0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9" h="1839">
                  <a:moveTo>
                    <a:pt x="1643" y="1693"/>
                  </a:moveTo>
                  <a:lnTo>
                    <a:pt x="1161" y="1776"/>
                  </a:lnTo>
                  <a:lnTo>
                    <a:pt x="1525" y="1836"/>
                  </a:lnTo>
                  <a:lnTo>
                    <a:pt x="1525" y="1836"/>
                  </a:lnTo>
                  <a:lnTo>
                    <a:pt x="1540" y="1839"/>
                  </a:lnTo>
                  <a:lnTo>
                    <a:pt x="1540" y="1839"/>
                  </a:lnTo>
                  <a:lnTo>
                    <a:pt x="1564" y="1836"/>
                  </a:lnTo>
                  <a:lnTo>
                    <a:pt x="1578" y="1834"/>
                  </a:lnTo>
                  <a:lnTo>
                    <a:pt x="1590" y="1828"/>
                  </a:lnTo>
                  <a:lnTo>
                    <a:pt x="1605" y="1816"/>
                  </a:lnTo>
                  <a:lnTo>
                    <a:pt x="1614" y="1805"/>
                  </a:lnTo>
                  <a:lnTo>
                    <a:pt x="1625" y="1788"/>
                  </a:lnTo>
                  <a:lnTo>
                    <a:pt x="1631" y="1765"/>
                  </a:lnTo>
                  <a:lnTo>
                    <a:pt x="1643" y="1693"/>
                  </a:lnTo>
                  <a:close/>
                  <a:moveTo>
                    <a:pt x="121" y="830"/>
                  </a:moveTo>
                  <a:lnTo>
                    <a:pt x="0" y="1487"/>
                  </a:lnTo>
                  <a:lnTo>
                    <a:pt x="0" y="1487"/>
                  </a:lnTo>
                  <a:lnTo>
                    <a:pt x="0" y="1502"/>
                  </a:lnTo>
                  <a:lnTo>
                    <a:pt x="0" y="1516"/>
                  </a:lnTo>
                  <a:lnTo>
                    <a:pt x="3" y="1533"/>
                  </a:lnTo>
                  <a:lnTo>
                    <a:pt x="12" y="1550"/>
                  </a:lnTo>
                  <a:lnTo>
                    <a:pt x="24" y="1568"/>
                  </a:lnTo>
                  <a:lnTo>
                    <a:pt x="32" y="1573"/>
                  </a:lnTo>
                  <a:lnTo>
                    <a:pt x="44" y="1579"/>
                  </a:lnTo>
                  <a:lnTo>
                    <a:pt x="59" y="1585"/>
                  </a:lnTo>
                  <a:lnTo>
                    <a:pt x="73" y="1588"/>
                  </a:lnTo>
                  <a:lnTo>
                    <a:pt x="262" y="1622"/>
                  </a:lnTo>
                  <a:lnTo>
                    <a:pt x="121" y="830"/>
                  </a:lnTo>
                  <a:close/>
                  <a:moveTo>
                    <a:pt x="347" y="0"/>
                  </a:moveTo>
                  <a:lnTo>
                    <a:pt x="347" y="0"/>
                  </a:lnTo>
                  <a:lnTo>
                    <a:pt x="323" y="3"/>
                  </a:lnTo>
                  <a:lnTo>
                    <a:pt x="309" y="6"/>
                  </a:lnTo>
                  <a:lnTo>
                    <a:pt x="297" y="14"/>
                  </a:lnTo>
                  <a:lnTo>
                    <a:pt x="282" y="23"/>
                  </a:lnTo>
                  <a:lnTo>
                    <a:pt x="270" y="34"/>
                  </a:lnTo>
                  <a:lnTo>
                    <a:pt x="262" y="51"/>
                  </a:lnTo>
                  <a:lnTo>
                    <a:pt x="256" y="74"/>
                  </a:lnTo>
                  <a:lnTo>
                    <a:pt x="215" y="303"/>
                  </a:lnTo>
                  <a:lnTo>
                    <a:pt x="409" y="269"/>
                  </a:lnTo>
                  <a:lnTo>
                    <a:pt x="409" y="1467"/>
                  </a:lnTo>
                  <a:lnTo>
                    <a:pt x="409" y="1467"/>
                  </a:lnTo>
                  <a:lnTo>
                    <a:pt x="411" y="1482"/>
                  </a:lnTo>
                  <a:lnTo>
                    <a:pt x="414" y="1496"/>
                  </a:lnTo>
                  <a:lnTo>
                    <a:pt x="420" y="1510"/>
                  </a:lnTo>
                  <a:lnTo>
                    <a:pt x="432" y="1528"/>
                  </a:lnTo>
                  <a:lnTo>
                    <a:pt x="447" y="1542"/>
                  </a:lnTo>
                  <a:lnTo>
                    <a:pt x="459" y="1548"/>
                  </a:lnTo>
                  <a:lnTo>
                    <a:pt x="470" y="1550"/>
                  </a:lnTo>
                  <a:lnTo>
                    <a:pt x="482" y="1553"/>
                  </a:lnTo>
                  <a:lnTo>
                    <a:pt x="500" y="1556"/>
                  </a:lnTo>
                  <a:lnTo>
                    <a:pt x="1669" y="1556"/>
                  </a:lnTo>
                  <a:lnTo>
                    <a:pt x="500" y="1556"/>
                  </a:lnTo>
                  <a:lnTo>
                    <a:pt x="500" y="1556"/>
                  </a:lnTo>
                  <a:lnTo>
                    <a:pt x="482" y="1553"/>
                  </a:lnTo>
                  <a:lnTo>
                    <a:pt x="470" y="1550"/>
                  </a:lnTo>
                  <a:lnTo>
                    <a:pt x="459" y="1548"/>
                  </a:lnTo>
                  <a:lnTo>
                    <a:pt x="447" y="1542"/>
                  </a:lnTo>
                  <a:lnTo>
                    <a:pt x="432" y="1528"/>
                  </a:lnTo>
                  <a:lnTo>
                    <a:pt x="420" y="1510"/>
                  </a:lnTo>
                  <a:lnTo>
                    <a:pt x="414" y="1496"/>
                  </a:lnTo>
                  <a:lnTo>
                    <a:pt x="411" y="1482"/>
                  </a:lnTo>
                  <a:lnTo>
                    <a:pt x="409" y="1467"/>
                  </a:lnTo>
                  <a:lnTo>
                    <a:pt x="409" y="11"/>
                  </a:lnTo>
                  <a:lnTo>
                    <a:pt x="362" y="3"/>
                  </a:lnTo>
                  <a:lnTo>
                    <a:pt x="362" y="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DDD935B-9966-493D-8A20-BF6B1EB05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2216"/>
              <a:ext cx="482" cy="146"/>
            </a:xfrm>
            <a:custGeom>
              <a:avLst/>
              <a:gdLst>
                <a:gd name="T0" fmla="*/ 482 w 482"/>
                <a:gd name="T1" fmla="*/ 0 h 146"/>
                <a:gd name="T2" fmla="*/ 0 w 482"/>
                <a:gd name="T3" fmla="*/ 83 h 146"/>
                <a:gd name="T4" fmla="*/ 364 w 482"/>
                <a:gd name="T5" fmla="*/ 143 h 146"/>
                <a:gd name="T6" fmla="*/ 364 w 482"/>
                <a:gd name="T7" fmla="*/ 143 h 146"/>
                <a:gd name="T8" fmla="*/ 379 w 482"/>
                <a:gd name="T9" fmla="*/ 146 h 146"/>
                <a:gd name="T10" fmla="*/ 379 w 482"/>
                <a:gd name="T11" fmla="*/ 146 h 146"/>
                <a:gd name="T12" fmla="*/ 403 w 482"/>
                <a:gd name="T13" fmla="*/ 143 h 146"/>
                <a:gd name="T14" fmla="*/ 417 w 482"/>
                <a:gd name="T15" fmla="*/ 141 h 146"/>
                <a:gd name="T16" fmla="*/ 429 w 482"/>
                <a:gd name="T17" fmla="*/ 135 h 146"/>
                <a:gd name="T18" fmla="*/ 444 w 482"/>
                <a:gd name="T19" fmla="*/ 123 h 146"/>
                <a:gd name="T20" fmla="*/ 453 w 482"/>
                <a:gd name="T21" fmla="*/ 112 h 146"/>
                <a:gd name="T22" fmla="*/ 464 w 482"/>
                <a:gd name="T23" fmla="*/ 95 h 146"/>
                <a:gd name="T24" fmla="*/ 470 w 482"/>
                <a:gd name="T25" fmla="*/ 72 h 146"/>
                <a:gd name="T26" fmla="*/ 482 w 482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146">
                  <a:moveTo>
                    <a:pt x="482" y="0"/>
                  </a:moveTo>
                  <a:lnTo>
                    <a:pt x="0" y="83"/>
                  </a:lnTo>
                  <a:lnTo>
                    <a:pt x="364" y="143"/>
                  </a:lnTo>
                  <a:lnTo>
                    <a:pt x="364" y="143"/>
                  </a:lnTo>
                  <a:lnTo>
                    <a:pt x="379" y="146"/>
                  </a:lnTo>
                  <a:lnTo>
                    <a:pt x="379" y="146"/>
                  </a:lnTo>
                  <a:lnTo>
                    <a:pt x="403" y="143"/>
                  </a:lnTo>
                  <a:lnTo>
                    <a:pt x="417" y="141"/>
                  </a:lnTo>
                  <a:lnTo>
                    <a:pt x="429" y="135"/>
                  </a:lnTo>
                  <a:lnTo>
                    <a:pt x="444" y="123"/>
                  </a:lnTo>
                  <a:lnTo>
                    <a:pt x="453" y="112"/>
                  </a:lnTo>
                  <a:lnTo>
                    <a:pt x="464" y="95"/>
                  </a:lnTo>
                  <a:lnTo>
                    <a:pt x="470" y="72"/>
                  </a:lnTo>
                  <a:lnTo>
                    <a:pt x="4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3FF6500-DF62-4E16-9E0B-CAFB5C11E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353"/>
              <a:ext cx="262" cy="792"/>
            </a:xfrm>
            <a:custGeom>
              <a:avLst/>
              <a:gdLst>
                <a:gd name="T0" fmla="*/ 121 w 262"/>
                <a:gd name="T1" fmla="*/ 0 h 792"/>
                <a:gd name="T2" fmla="*/ 0 w 262"/>
                <a:gd name="T3" fmla="*/ 657 h 792"/>
                <a:gd name="T4" fmla="*/ 0 w 262"/>
                <a:gd name="T5" fmla="*/ 657 h 792"/>
                <a:gd name="T6" fmla="*/ 0 w 262"/>
                <a:gd name="T7" fmla="*/ 672 h 792"/>
                <a:gd name="T8" fmla="*/ 0 w 262"/>
                <a:gd name="T9" fmla="*/ 686 h 792"/>
                <a:gd name="T10" fmla="*/ 3 w 262"/>
                <a:gd name="T11" fmla="*/ 703 h 792"/>
                <a:gd name="T12" fmla="*/ 12 w 262"/>
                <a:gd name="T13" fmla="*/ 720 h 792"/>
                <a:gd name="T14" fmla="*/ 24 w 262"/>
                <a:gd name="T15" fmla="*/ 738 h 792"/>
                <a:gd name="T16" fmla="*/ 32 w 262"/>
                <a:gd name="T17" fmla="*/ 743 h 792"/>
                <a:gd name="T18" fmla="*/ 44 w 262"/>
                <a:gd name="T19" fmla="*/ 749 h 792"/>
                <a:gd name="T20" fmla="*/ 59 w 262"/>
                <a:gd name="T21" fmla="*/ 755 h 792"/>
                <a:gd name="T22" fmla="*/ 73 w 262"/>
                <a:gd name="T23" fmla="*/ 758 h 792"/>
                <a:gd name="T24" fmla="*/ 262 w 262"/>
                <a:gd name="T25" fmla="*/ 792 h 792"/>
                <a:gd name="T26" fmla="*/ 121 w 262"/>
                <a:gd name="T2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792">
                  <a:moveTo>
                    <a:pt x="121" y="0"/>
                  </a:moveTo>
                  <a:lnTo>
                    <a:pt x="0" y="657"/>
                  </a:lnTo>
                  <a:lnTo>
                    <a:pt x="0" y="657"/>
                  </a:lnTo>
                  <a:lnTo>
                    <a:pt x="0" y="672"/>
                  </a:lnTo>
                  <a:lnTo>
                    <a:pt x="0" y="686"/>
                  </a:lnTo>
                  <a:lnTo>
                    <a:pt x="3" y="703"/>
                  </a:lnTo>
                  <a:lnTo>
                    <a:pt x="12" y="720"/>
                  </a:lnTo>
                  <a:lnTo>
                    <a:pt x="24" y="738"/>
                  </a:lnTo>
                  <a:lnTo>
                    <a:pt x="32" y="743"/>
                  </a:lnTo>
                  <a:lnTo>
                    <a:pt x="44" y="749"/>
                  </a:lnTo>
                  <a:lnTo>
                    <a:pt x="59" y="755"/>
                  </a:lnTo>
                  <a:lnTo>
                    <a:pt x="73" y="758"/>
                  </a:lnTo>
                  <a:lnTo>
                    <a:pt x="262" y="792"/>
                  </a:lnTo>
                  <a:lnTo>
                    <a:pt x="1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283CF0B-6E4D-4006-AA7A-D4219B05E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523"/>
              <a:ext cx="1454" cy="1556"/>
            </a:xfrm>
            <a:custGeom>
              <a:avLst/>
              <a:gdLst>
                <a:gd name="T0" fmla="*/ 132 w 1454"/>
                <a:gd name="T1" fmla="*/ 0 h 1556"/>
                <a:gd name="T2" fmla="*/ 132 w 1454"/>
                <a:gd name="T3" fmla="*/ 0 h 1556"/>
                <a:gd name="T4" fmla="*/ 108 w 1454"/>
                <a:gd name="T5" fmla="*/ 3 h 1556"/>
                <a:gd name="T6" fmla="*/ 94 w 1454"/>
                <a:gd name="T7" fmla="*/ 6 h 1556"/>
                <a:gd name="T8" fmla="*/ 82 w 1454"/>
                <a:gd name="T9" fmla="*/ 14 h 1556"/>
                <a:gd name="T10" fmla="*/ 67 w 1454"/>
                <a:gd name="T11" fmla="*/ 23 h 1556"/>
                <a:gd name="T12" fmla="*/ 55 w 1454"/>
                <a:gd name="T13" fmla="*/ 34 h 1556"/>
                <a:gd name="T14" fmla="*/ 47 w 1454"/>
                <a:gd name="T15" fmla="*/ 51 h 1556"/>
                <a:gd name="T16" fmla="*/ 41 w 1454"/>
                <a:gd name="T17" fmla="*/ 74 h 1556"/>
                <a:gd name="T18" fmla="*/ 0 w 1454"/>
                <a:gd name="T19" fmla="*/ 303 h 1556"/>
                <a:gd name="T20" fmla="*/ 194 w 1454"/>
                <a:gd name="T21" fmla="*/ 269 h 1556"/>
                <a:gd name="T22" fmla="*/ 194 w 1454"/>
                <a:gd name="T23" fmla="*/ 1467 h 1556"/>
                <a:gd name="T24" fmla="*/ 194 w 1454"/>
                <a:gd name="T25" fmla="*/ 1467 h 1556"/>
                <a:gd name="T26" fmla="*/ 196 w 1454"/>
                <a:gd name="T27" fmla="*/ 1482 h 1556"/>
                <a:gd name="T28" fmla="*/ 199 w 1454"/>
                <a:gd name="T29" fmla="*/ 1496 h 1556"/>
                <a:gd name="T30" fmla="*/ 205 w 1454"/>
                <a:gd name="T31" fmla="*/ 1510 h 1556"/>
                <a:gd name="T32" fmla="*/ 217 w 1454"/>
                <a:gd name="T33" fmla="*/ 1528 h 1556"/>
                <a:gd name="T34" fmla="*/ 232 w 1454"/>
                <a:gd name="T35" fmla="*/ 1542 h 1556"/>
                <a:gd name="T36" fmla="*/ 244 w 1454"/>
                <a:gd name="T37" fmla="*/ 1548 h 1556"/>
                <a:gd name="T38" fmla="*/ 255 w 1454"/>
                <a:gd name="T39" fmla="*/ 1550 h 1556"/>
                <a:gd name="T40" fmla="*/ 267 w 1454"/>
                <a:gd name="T41" fmla="*/ 1553 h 1556"/>
                <a:gd name="T42" fmla="*/ 285 w 1454"/>
                <a:gd name="T43" fmla="*/ 1556 h 1556"/>
                <a:gd name="T44" fmla="*/ 1454 w 1454"/>
                <a:gd name="T45" fmla="*/ 1556 h 1556"/>
                <a:gd name="T46" fmla="*/ 285 w 1454"/>
                <a:gd name="T47" fmla="*/ 1556 h 1556"/>
                <a:gd name="T48" fmla="*/ 285 w 1454"/>
                <a:gd name="T49" fmla="*/ 1556 h 1556"/>
                <a:gd name="T50" fmla="*/ 267 w 1454"/>
                <a:gd name="T51" fmla="*/ 1553 h 1556"/>
                <a:gd name="T52" fmla="*/ 255 w 1454"/>
                <a:gd name="T53" fmla="*/ 1550 h 1556"/>
                <a:gd name="T54" fmla="*/ 244 w 1454"/>
                <a:gd name="T55" fmla="*/ 1548 h 1556"/>
                <a:gd name="T56" fmla="*/ 232 w 1454"/>
                <a:gd name="T57" fmla="*/ 1542 h 1556"/>
                <a:gd name="T58" fmla="*/ 217 w 1454"/>
                <a:gd name="T59" fmla="*/ 1528 h 1556"/>
                <a:gd name="T60" fmla="*/ 205 w 1454"/>
                <a:gd name="T61" fmla="*/ 1510 h 1556"/>
                <a:gd name="T62" fmla="*/ 199 w 1454"/>
                <a:gd name="T63" fmla="*/ 1496 h 1556"/>
                <a:gd name="T64" fmla="*/ 196 w 1454"/>
                <a:gd name="T65" fmla="*/ 1482 h 1556"/>
                <a:gd name="T66" fmla="*/ 194 w 1454"/>
                <a:gd name="T67" fmla="*/ 1467 h 1556"/>
                <a:gd name="T68" fmla="*/ 194 w 1454"/>
                <a:gd name="T69" fmla="*/ 11 h 1556"/>
                <a:gd name="T70" fmla="*/ 147 w 1454"/>
                <a:gd name="T71" fmla="*/ 3 h 1556"/>
                <a:gd name="T72" fmla="*/ 147 w 1454"/>
                <a:gd name="T73" fmla="*/ 3 h 1556"/>
                <a:gd name="T74" fmla="*/ 132 w 1454"/>
                <a:gd name="T75" fmla="*/ 0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4" h="1556">
                  <a:moveTo>
                    <a:pt x="132" y="0"/>
                  </a:moveTo>
                  <a:lnTo>
                    <a:pt x="132" y="0"/>
                  </a:lnTo>
                  <a:lnTo>
                    <a:pt x="108" y="3"/>
                  </a:lnTo>
                  <a:lnTo>
                    <a:pt x="94" y="6"/>
                  </a:lnTo>
                  <a:lnTo>
                    <a:pt x="82" y="14"/>
                  </a:lnTo>
                  <a:lnTo>
                    <a:pt x="67" y="23"/>
                  </a:lnTo>
                  <a:lnTo>
                    <a:pt x="55" y="34"/>
                  </a:lnTo>
                  <a:lnTo>
                    <a:pt x="47" y="51"/>
                  </a:lnTo>
                  <a:lnTo>
                    <a:pt x="41" y="74"/>
                  </a:lnTo>
                  <a:lnTo>
                    <a:pt x="0" y="303"/>
                  </a:lnTo>
                  <a:lnTo>
                    <a:pt x="194" y="269"/>
                  </a:lnTo>
                  <a:lnTo>
                    <a:pt x="194" y="1467"/>
                  </a:lnTo>
                  <a:lnTo>
                    <a:pt x="194" y="1467"/>
                  </a:lnTo>
                  <a:lnTo>
                    <a:pt x="196" y="1482"/>
                  </a:lnTo>
                  <a:lnTo>
                    <a:pt x="199" y="1496"/>
                  </a:lnTo>
                  <a:lnTo>
                    <a:pt x="205" y="1510"/>
                  </a:lnTo>
                  <a:lnTo>
                    <a:pt x="217" y="1528"/>
                  </a:lnTo>
                  <a:lnTo>
                    <a:pt x="232" y="1542"/>
                  </a:lnTo>
                  <a:lnTo>
                    <a:pt x="244" y="1548"/>
                  </a:lnTo>
                  <a:lnTo>
                    <a:pt x="255" y="1550"/>
                  </a:lnTo>
                  <a:lnTo>
                    <a:pt x="267" y="1553"/>
                  </a:lnTo>
                  <a:lnTo>
                    <a:pt x="285" y="1556"/>
                  </a:lnTo>
                  <a:lnTo>
                    <a:pt x="1454" y="1556"/>
                  </a:lnTo>
                  <a:lnTo>
                    <a:pt x="285" y="1556"/>
                  </a:lnTo>
                  <a:lnTo>
                    <a:pt x="285" y="1556"/>
                  </a:lnTo>
                  <a:lnTo>
                    <a:pt x="267" y="1553"/>
                  </a:lnTo>
                  <a:lnTo>
                    <a:pt x="255" y="1550"/>
                  </a:lnTo>
                  <a:lnTo>
                    <a:pt x="244" y="1548"/>
                  </a:lnTo>
                  <a:lnTo>
                    <a:pt x="232" y="1542"/>
                  </a:lnTo>
                  <a:lnTo>
                    <a:pt x="217" y="1528"/>
                  </a:lnTo>
                  <a:lnTo>
                    <a:pt x="205" y="1510"/>
                  </a:lnTo>
                  <a:lnTo>
                    <a:pt x="199" y="1496"/>
                  </a:lnTo>
                  <a:lnTo>
                    <a:pt x="196" y="1482"/>
                  </a:lnTo>
                  <a:lnTo>
                    <a:pt x="194" y="1467"/>
                  </a:lnTo>
                  <a:lnTo>
                    <a:pt x="194" y="11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761AE3C-952F-48C3-BDD8-DE60AEA20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792"/>
              <a:ext cx="1548" cy="1507"/>
            </a:xfrm>
            <a:custGeom>
              <a:avLst/>
              <a:gdLst>
                <a:gd name="T0" fmla="*/ 288 w 1548"/>
                <a:gd name="T1" fmla="*/ 0 h 1507"/>
                <a:gd name="T2" fmla="*/ 94 w 1548"/>
                <a:gd name="T3" fmla="*/ 34 h 1507"/>
                <a:gd name="T4" fmla="*/ 0 w 1548"/>
                <a:gd name="T5" fmla="*/ 561 h 1507"/>
                <a:gd name="T6" fmla="*/ 141 w 1548"/>
                <a:gd name="T7" fmla="*/ 1353 h 1507"/>
                <a:gd name="T8" fmla="*/ 1040 w 1548"/>
                <a:gd name="T9" fmla="*/ 1507 h 1507"/>
                <a:gd name="T10" fmla="*/ 1522 w 1548"/>
                <a:gd name="T11" fmla="*/ 1424 h 1507"/>
                <a:gd name="T12" fmla="*/ 1548 w 1548"/>
                <a:gd name="T13" fmla="*/ 1287 h 1507"/>
                <a:gd name="T14" fmla="*/ 379 w 1548"/>
                <a:gd name="T15" fmla="*/ 1287 h 1507"/>
                <a:gd name="T16" fmla="*/ 379 w 1548"/>
                <a:gd name="T17" fmla="*/ 1287 h 1507"/>
                <a:gd name="T18" fmla="*/ 361 w 1548"/>
                <a:gd name="T19" fmla="*/ 1284 h 1507"/>
                <a:gd name="T20" fmla="*/ 349 w 1548"/>
                <a:gd name="T21" fmla="*/ 1281 h 1507"/>
                <a:gd name="T22" fmla="*/ 338 w 1548"/>
                <a:gd name="T23" fmla="*/ 1279 h 1507"/>
                <a:gd name="T24" fmla="*/ 326 w 1548"/>
                <a:gd name="T25" fmla="*/ 1273 h 1507"/>
                <a:gd name="T26" fmla="*/ 311 w 1548"/>
                <a:gd name="T27" fmla="*/ 1259 h 1507"/>
                <a:gd name="T28" fmla="*/ 299 w 1548"/>
                <a:gd name="T29" fmla="*/ 1241 h 1507"/>
                <a:gd name="T30" fmla="*/ 293 w 1548"/>
                <a:gd name="T31" fmla="*/ 1227 h 1507"/>
                <a:gd name="T32" fmla="*/ 290 w 1548"/>
                <a:gd name="T33" fmla="*/ 1213 h 1507"/>
                <a:gd name="T34" fmla="*/ 288 w 1548"/>
                <a:gd name="T35" fmla="*/ 1198 h 1507"/>
                <a:gd name="T36" fmla="*/ 288 w 1548"/>
                <a:gd name="T3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8" h="1507">
                  <a:moveTo>
                    <a:pt x="288" y="0"/>
                  </a:moveTo>
                  <a:lnTo>
                    <a:pt x="94" y="34"/>
                  </a:lnTo>
                  <a:lnTo>
                    <a:pt x="0" y="561"/>
                  </a:lnTo>
                  <a:lnTo>
                    <a:pt x="141" y="1353"/>
                  </a:lnTo>
                  <a:lnTo>
                    <a:pt x="1040" y="1507"/>
                  </a:lnTo>
                  <a:lnTo>
                    <a:pt x="1522" y="1424"/>
                  </a:lnTo>
                  <a:lnTo>
                    <a:pt x="1548" y="1287"/>
                  </a:lnTo>
                  <a:lnTo>
                    <a:pt x="379" y="1287"/>
                  </a:lnTo>
                  <a:lnTo>
                    <a:pt x="379" y="1287"/>
                  </a:lnTo>
                  <a:lnTo>
                    <a:pt x="361" y="1284"/>
                  </a:lnTo>
                  <a:lnTo>
                    <a:pt x="349" y="1281"/>
                  </a:lnTo>
                  <a:lnTo>
                    <a:pt x="338" y="1279"/>
                  </a:lnTo>
                  <a:lnTo>
                    <a:pt x="326" y="1273"/>
                  </a:lnTo>
                  <a:lnTo>
                    <a:pt x="311" y="1259"/>
                  </a:lnTo>
                  <a:lnTo>
                    <a:pt x="299" y="1241"/>
                  </a:lnTo>
                  <a:lnTo>
                    <a:pt x="293" y="1227"/>
                  </a:lnTo>
                  <a:lnTo>
                    <a:pt x="290" y="1213"/>
                  </a:lnTo>
                  <a:lnTo>
                    <a:pt x="288" y="119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2BEFADF-FDDD-4FB2-823C-49E9719E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792"/>
              <a:ext cx="1548" cy="1507"/>
            </a:xfrm>
            <a:custGeom>
              <a:avLst/>
              <a:gdLst>
                <a:gd name="T0" fmla="*/ 288 w 1548"/>
                <a:gd name="T1" fmla="*/ 0 h 1507"/>
                <a:gd name="T2" fmla="*/ 94 w 1548"/>
                <a:gd name="T3" fmla="*/ 34 h 1507"/>
                <a:gd name="T4" fmla="*/ 0 w 1548"/>
                <a:gd name="T5" fmla="*/ 561 h 1507"/>
                <a:gd name="T6" fmla="*/ 141 w 1548"/>
                <a:gd name="T7" fmla="*/ 1353 h 1507"/>
                <a:gd name="T8" fmla="*/ 1040 w 1548"/>
                <a:gd name="T9" fmla="*/ 1507 h 1507"/>
                <a:gd name="T10" fmla="*/ 1522 w 1548"/>
                <a:gd name="T11" fmla="*/ 1424 h 1507"/>
                <a:gd name="T12" fmla="*/ 1548 w 1548"/>
                <a:gd name="T13" fmla="*/ 1287 h 1507"/>
                <a:gd name="T14" fmla="*/ 379 w 1548"/>
                <a:gd name="T15" fmla="*/ 1287 h 1507"/>
                <a:gd name="T16" fmla="*/ 379 w 1548"/>
                <a:gd name="T17" fmla="*/ 1287 h 1507"/>
                <a:gd name="T18" fmla="*/ 361 w 1548"/>
                <a:gd name="T19" fmla="*/ 1284 h 1507"/>
                <a:gd name="T20" fmla="*/ 349 w 1548"/>
                <a:gd name="T21" fmla="*/ 1281 h 1507"/>
                <a:gd name="T22" fmla="*/ 338 w 1548"/>
                <a:gd name="T23" fmla="*/ 1279 h 1507"/>
                <a:gd name="T24" fmla="*/ 326 w 1548"/>
                <a:gd name="T25" fmla="*/ 1273 h 1507"/>
                <a:gd name="T26" fmla="*/ 311 w 1548"/>
                <a:gd name="T27" fmla="*/ 1259 h 1507"/>
                <a:gd name="T28" fmla="*/ 299 w 1548"/>
                <a:gd name="T29" fmla="*/ 1241 h 1507"/>
                <a:gd name="T30" fmla="*/ 293 w 1548"/>
                <a:gd name="T31" fmla="*/ 1227 h 1507"/>
                <a:gd name="T32" fmla="*/ 290 w 1548"/>
                <a:gd name="T33" fmla="*/ 1213 h 1507"/>
                <a:gd name="T34" fmla="*/ 288 w 1548"/>
                <a:gd name="T35" fmla="*/ 1198 h 1507"/>
                <a:gd name="T36" fmla="*/ 288 w 1548"/>
                <a:gd name="T3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8" h="1507">
                  <a:moveTo>
                    <a:pt x="288" y="0"/>
                  </a:moveTo>
                  <a:lnTo>
                    <a:pt x="94" y="34"/>
                  </a:lnTo>
                  <a:lnTo>
                    <a:pt x="0" y="561"/>
                  </a:lnTo>
                  <a:lnTo>
                    <a:pt x="141" y="1353"/>
                  </a:lnTo>
                  <a:lnTo>
                    <a:pt x="1040" y="1507"/>
                  </a:lnTo>
                  <a:lnTo>
                    <a:pt x="1522" y="1424"/>
                  </a:lnTo>
                  <a:lnTo>
                    <a:pt x="1548" y="1287"/>
                  </a:lnTo>
                  <a:lnTo>
                    <a:pt x="379" y="1287"/>
                  </a:lnTo>
                  <a:lnTo>
                    <a:pt x="379" y="1287"/>
                  </a:lnTo>
                  <a:lnTo>
                    <a:pt x="361" y="1284"/>
                  </a:lnTo>
                  <a:lnTo>
                    <a:pt x="349" y="1281"/>
                  </a:lnTo>
                  <a:lnTo>
                    <a:pt x="338" y="1279"/>
                  </a:lnTo>
                  <a:lnTo>
                    <a:pt x="326" y="1273"/>
                  </a:lnTo>
                  <a:lnTo>
                    <a:pt x="311" y="1259"/>
                  </a:lnTo>
                  <a:lnTo>
                    <a:pt x="299" y="1241"/>
                  </a:lnTo>
                  <a:lnTo>
                    <a:pt x="293" y="1227"/>
                  </a:lnTo>
                  <a:lnTo>
                    <a:pt x="290" y="1213"/>
                  </a:lnTo>
                  <a:lnTo>
                    <a:pt x="288" y="1198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37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0" indent="0"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630000" indent="-2286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" y="4365104"/>
            <a:ext cx="1152000" cy="1168096"/>
          </a:xfrm>
        </p:spPr>
        <p:txBody>
          <a:bodyPr anchor="b" anchorCtr="0"/>
          <a:lstStyle/>
          <a:p>
            <a:pPr algn="l"/>
            <a:r>
              <a:rPr lang="fr-FR" dirty="0"/>
              <a:t>TITRE DOCUMENT DANS INSERTION PIED DE PAGE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A8C5094-7D1F-47D9-AB50-FFC5E18C88D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49301" y="333375"/>
            <a:ext cx="1419225" cy="1400175"/>
            <a:chOff x="472" y="210"/>
            <a:chExt cx="894" cy="88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A0A5C37-3B1F-4A47-9566-16ADE5E9F25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2" y="210"/>
              <a:ext cx="894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B2005B-363A-4957-8835-2ECFB8449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350"/>
              <a:ext cx="874" cy="742"/>
            </a:xfrm>
            <a:custGeom>
              <a:avLst/>
              <a:gdLst>
                <a:gd name="T0" fmla="*/ 101 w 874"/>
                <a:gd name="T1" fmla="*/ 610 h 742"/>
                <a:gd name="T2" fmla="*/ 119 w 874"/>
                <a:gd name="T3" fmla="*/ 708 h 742"/>
                <a:gd name="T4" fmla="*/ 119 w 874"/>
                <a:gd name="T5" fmla="*/ 708 h 742"/>
                <a:gd name="T6" fmla="*/ 121 w 874"/>
                <a:gd name="T7" fmla="*/ 713 h 742"/>
                <a:gd name="T8" fmla="*/ 123 w 874"/>
                <a:gd name="T9" fmla="*/ 718 h 742"/>
                <a:gd name="T10" fmla="*/ 127 w 874"/>
                <a:gd name="T11" fmla="*/ 725 h 742"/>
                <a:gd name="T12" fmla="*/ 131 w 874"/>
                <a:gd name="T13" fmla="*/ 730 h 742"/>
                <a:gd name="T14" fmla="*/ 139 w 874"/>
                <a:gd name="T15" fmla="*/ 737 h 742"/>
                <a:gd name="T16" fmla="*/ 147 w 874"/>
                <a:gd name="T17" fmla="*/ 741 h 742"/>
                <a:gd name="T18" fmla="*/ 153 w 874"/>
                <a:gd name="T19" fmla="*/ 741 h 742"/>
                <a:gd name="T20" fmla="*/ 158 w 874"/>
                <a:gd name="T21" fmla="*/ 742 h 742"/>
                <a:gd name="T22" fmla="*/ 158 w 874"/>
                <a:gd name="T23" fmla="*/ 742 h 742"/>
                <a:gd name="T24" fmla="*/ 167 w 874"/>
                <a:gd name="T25" fmla="*/ 741 h 742"/>
                <a:gd name="T26" fmla="*/ 517 w 874"/>
                <a:gd name="T27" fmla="*/ 681 h 742"/>
                <a:gd name="T28" fmla="*/ 101 w 874"/>
                <a:gd name="T29" fmla="*/ 610 h 742"/>
                <a:gd name="T30" fmla="*/ 873 w 874"/>
                <a:gd name="T31" fmla="*/ 579 h 742"/>
                <a:gd name="T32" fmla="*/ 752 w 874"/>
                <a:gd name="T33" fmla="*/ 579 h 742"/>
                <a:gd name="T34" fmla="*/ 739 w 874"/>
                <a:gd name="T35" fmla="*/ 643 h 742"/>
                <a:gd name="T36" fmla="*/ 839 w 874"/>
                <a:gd name="T37" fmla="*/ 626 h 742"/>
                <a:gd name="T38" fmla="*/ 839 w 874"/>
                <a:gd name="T39" fmla="*/ 626 h 742"/>
                <a:gd name="T40" fmla="*/ 845 w 874"/>
                <a:gd name="T41" fmla="*/ 624 h 742"/>
                <a:gd name="T42" fmla="*/ 851 w 874"/>
                <a:gd name="T43" fmla="*/ 622 h 742"/>
                <a:gd name="T44" fmla="*/ 858 w 874"/>
                <a:gd name="T45" fmla="*/ 616 h 742"/>
                <a:gd name="T46" fmla="*/ 864 w 874"/>
                <a:gd name="T47" fmla="*/ 611 h 742"/>
                <a:gd name="T48" fmla="*/ 870 w 874"/>
                <a:gd name="T49" fmla="*/ 603 h 742"/>
                <a:gd name="T50" fmla="*/ 873 w 874"/>
                <a:gd name="T51" fmla="*/ 598 h 742"/>
                <a:gd name="T52" fmla="*/ 873 w 874"/>
                <a:gd name="T53" fmla="*/ 593 h 742"/>
                <a:gd name="T54" fmla="*/ 874 w 874"/>
                <a:gd name="T55" fmla="*/ 586 h 742"/>
                <a:gd name="T56" fmla="*/ 873 w 874"/>
                <a:gd name="T57" fmla="*/ 579 h 742"/>
                <a:gd name="T58" fmla="*/ 79 w 874"/>
                <a:gd name="T59" fmla="*/ 0 h 742"/>
                <a:gd name="T60" fmla="*/ 34 w 874"/>
                <a:gd name="T61" fmla="*/ 7 h 742"/>
                <a:gd name="T62" fmla="*/ 34 w 874"/>
                <a:gd name="T63" fmla="*/ 7 h 742"/>
                <a:gd name="T64" fmla="*/ 29 w 874"/>
                <a:gd name="T65" fmla="*/ 9 h 742"/>
                <a:gd name="T66" fmla="*/ 22 w 874"/>
                <a:gd name="T67" fmla="*/ 12 h 742"/>
                <a:gd name="T68" fmla="*/ 15 w 874"/>
                <a:gd name="T69" fmla="*/ 16 h 742"/>
                <a:gd name="T70" fmla="*/ 9 w 874"/>
                <a:gd name="T71" fmla="*/ 21 h 742"/>
                <a:gd name="T72" fmla="*/ 3 w 874"/>
                <a:gd name="T73" fmla="*/ 31 h 742"/>
                <a:gd name="T74" fmla="*/ 2 w 874"/>
                <a:gd name="T75" fmla="*/ 35 h 742"/>
                <a:gd name="T76" fmla="*/ 0 w 874"/>
                <a:gd name="T77" fmla="*/ 41 h 742"/>
                <a:gd name="T78" fmla="*/ 0 w 874"/>
                <a:gd name="T79" fmla="*/ 48 h 742"/>
                <a:gd name="T80" fmla="*/ 0 w 874"/>
                <a:gd name="T81" fmla="*/ 54 h 742"/>
                <a:gd name="T82" fmla="*/ 36 w 874"/>
                <a:gd name="T83" fmla="*/ 243 h 742"/>
                <a:gd name="T84" fmla="*/ 79 w 874"/>
                <a:gd name="T8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4" h="742">
                  <a:moveTo>
                    <a:pt x="101" y="610"/>
                  </a:moveTo>
                  <a:lnTo>
                    <a:pt x="119" y="708"/>
                  </a:lnTo>
                  <a:lnTo>
                    <a:pt x="119" y="708"/>
                  </a:lnTo>
                  <a:lnTo>
                    <a:pt x="121" y="713"/>
                  </a:lnTo>
                  <a:lnTo>
                    <a:pt x="123" y="718"/>
                  </a:lnTo>
                  <a:lnTo>
                    <a:pt x="127" y="725"/>
                  </a:lnTo>
                  <a:lnTo>
                    <a:pt x="131" y="730"/>
                  </a:lnTo>
                  <a:lnTo>
                    <a:pt x="139" y="737"/>
                  </a:lnTo>
                  <a:lnTo>
                    <a:pt x="147" y="741"/>
                  </a:lnTo>
                  <a:lnTo>
                    <a:pt x="153" y="741"/>
                  </a:lnTo>
                  <a:lnTo>
                    <a:pt x="158" y="742"/>
                  </a:lnTo>
                  <a:lnTo>
                    <a:pt x="158" y="742"/>
                  </a:lnTo>
                  <a:lnTo>
                    <a:pt x="167" y="741"/>
                  </a:lnTo>
                  <a:lnTo>
                    <a:pt x="517" y="681"/>
                  </a:lnTo>
                  <a:lnTo>
                    <a:pt x="101" y="610"/>
                  </a:lnTo>
                  <a:close/>
                  <a:moveTo>
                    <a:pt x="873" y="579"/>
                  </a:moveTo>
                  <a:lnTo>
                    <a:pt x="752" y="579"/>
                  </a:lnTo>
                  <a:lnTo>
                    <a:pt x="739" y="643"/>
                  </a:lnTo>
                  <a:lnTo>
                    <a:pt x="839" y="626"/>
                  </a:lnTo>
                  <a:lnTo>
                    <a:pt x="839" y="626"/>
                  </a:lnTo>
                  <a:lnTo>
                    <a:pt x="845" y="624"/>
                  </a:lnTo>
                  <a:lnTo>
                    <a:pt x="851" y="622"/>
                  </a:lnTo>
                  <a:lnTo>
                    <a:pt x="858" y="616"/>
                  </a:lnTo>
                  <a:lnTo>
                    <a:pt x="864" y="611"/>
                  </a:lnTo>
                  <a:lnTo>
                    <a:pt x="870" y="603"/>
                  </a:lnTo>
                  <a:lnTo>
                    <a:pt x="873" y="598"/>
                  </a:lnTo>
                  <a:lnTo>
                    <a:pt x="873" y="593"/>
                  </a:lnTo>
                  <a:lnTo>
                    <a:pt x="874" y="586"/>
                  </a:lnTo>
                  <a:lnTo>
                    <a:pt x="873" y="579"/>
                  </a:lnTo>
                  <a:close/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3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79296BC-BDDC-4BBB-BC5F-6CA3038C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960"/>
              <a:ext cx="416" cy="132"/>
            </a:xfrm>
            <a:custGeom>
              <a:avLst/>
              <a:gdLst>
                <a:gd name="T0" fmla="*/ 0 w 416"/>
                <a:gd name="T1" fmla="*/ 0 h 132"/>
                <a:gd name="T2" fmla="*/ 18 w 416"/>
                <a:gd name="T3" fmla="*/ 98 h 132"/>
                <a:gd name="T4" fmla="*/ 18 w 416"/>
                <a:gd name="T5" fmla="*/ 98 h 132"/>
                <a:gd name="T6" fmla="*/ 20 w 416"/>
                <a:gd name="T7" fmla="*/ 103 h 132"/>
                <a:gd name="T8" fmla="*/ 22 w 416"/>
                <a:gd name="T9" fmla="*/ 108 h 132"/>
                <a:gd name="T10" fmla="*/ 26 w 416"/>
                <a:gd name="T11" fmla="*/ 115 h 132"/>
                <a:gd name="T12" fmla="*/ 30 w 416"/>
                <a:gd name="T13" fmla="*/ 120 h 132"/>
                <a:gd name="T14" fmla="*/ 38 w 416"/>
                <a:gd name="T15" fmla="*/ 127 h 132"/>
                <a:gd name="T16" fmla="*/ 46 w 416"/>
                <a:gd name="T17" fmla="*/ 131 h 132"/>
                <a:gd name="T18" fmla="*/ 52 w 416"/>
                <a:gd name="T19" fmla="*/ 131 h 132"/>
                <a:gd name="T20" fmla="*/ 57 w 416"/>
                <a:gd name="T21" fmla="*/ 132 h 132"/>
                <a:gd name="T22" fmla="*/ 57 w 416"/>
                <a:gd name="T23" fmla="*/ 132 h 132"/>
                <a:gd name="T24" fmla="*/ 66 w 416"/>
                <a:gd name="T25" fmla="*/ 131 h 132"/>
                <a:gd name="T26" fmla="*/ 416 w 416"/>
                <a:gd name="T27" fmla="*/ 71 h 132"/>
                <a:gd name="T28" fmla="*/ 0 w 416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32">
                  <a:moveTo>
                    <a:pt x="0" y="0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20" y="103"/>
                  </a:lnTo>
                  <a:lnTo>
                    <a:pt x="22" y="108"/>
                  </a:lnTo>
                  <a:lnTo>
                    <a:pt x="26" y="115"/>
                  </a:lnTo>
                  <a:lnTo>
                    <a:pt x="30" y="120"/>
                  </a:lnTo>
                  <a:lnTo>
                    <a:pt x="38" y="127"/>
                  </a:lnTo>
                  <a:lnTo>
                    <a:pt x="46" y="131"/>
                  </a:lnTo>
                  <a:lnTo>
                    <a:pt x="52" y="131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66" y="131"/>
                  </a:lnTo>
                  <a:lnTo>
                    <a:pt x="416" y="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9034316-4B88-4993-A2FC-6C5D8C6BC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929"/>
              <a:ext cx="135" cy="64"/>
            </a:xfrm>
            <a:custGeom>
              <a:avLst/>
              <a:gdLst>
                <a:gd name="T0" fmla="*/ 134 w 135"/>
                <a:gd name="T1" fmla="*/ 0 h 64"/>
                <a:gd name="T2" fmla="*/ 13 w 135"/>
                <a:gd name="T3" fmla="*/ 0 h 64"/>
                <a:gd name="T4" fmla="*/ 0 w 135"/>
                <a:gd name="T5" fmla="*/ 64 h 64"/>
                <a:gd name="T6" fmla="*/ 100 w 135"/>
                <a:gd name="T7" fmla="*/ 47 h 64"/>
                <a:gd name="T8" fmla="*/ 100 w 135"/>
                <a:gd name="T9" fmla="*/ 47 h 64"/>
                <a:gd name="T10" fmla="*/ 106 w 135"/>
                <a:gd name="T11" fmla="*/ 45 h 64"/>
                <a:gd name="T12" fmla="*/ 112 w 135"/>
                <a:gd name="T13" fmla="*/ 43 h 64"/>
                <a:gd name="T14" fmla="*/ 119 w 135"/>
                <a:gd name="T15" fmla="*/ 37 h 64"/>
                <a:gd name="T16" fmla="*/ 125 w 135"/>
                <a:gd name="T17" fmla="*/ 32 h 64"/>
                <a:gd name="T18" fmla="*/ 131 w 135"/>
                <a:gd name="T19" fmla="*/ 24 h 64"/>
                <a:gd name="T20" fmla="*/ 134 w 135"/>
                <a:gd name="T21" fmla="*/ 19 h 64"/>
                <a:gd name="T22" fmla="*/ 134 w 135"/>
                <a:gd name="T23" fmla="*/ 14 h 64"/>
                <a:gd name="T24" fmla="*/ 135 w 135"/>
                <a:gd name="T25" fmla="*/ 7 h 64"/>
                <a:gd name="T26" fmla="*/ 134 w 135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64">
                  <a:moveTo>
                    <a:pt x="134" y="0"/>
                  </a:moveTo>
                  <a:lnTo>
                    <a:pt x="13" y="0"/>
                  </a:lnTo>
                  <a:lnTo>
                    <a:pt x="0" y="64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6" y="45"/>
                  </a:lnTo>
                  <a:lnTo>
                    <a:pt x="112" y="43"/>
                  </a:lnTo>
                  <a:lnTo>
                    <a:pt x="119" y="37"/>
                  </a:lnTo>
                  <a:lnTo>
                    <a:pt x="125" y="32"/>
                  </a:lnTo>
                  <a:lnTo>
                    <a:pt x="131" y="24"/>
                  </a:lnTo>
                  <a:lnTo>
                    <a:pt x="134" y="19"/>
                  </a:lnTo>
                  <a:lnTo>
                    <a:pt x="134" y="14"/>
                  </a:lnTo>
                  <a:lnTo>
                    <a:pt x="135" y="7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02C7CEC-E3F7-4FE7-B59E-EAAC1D35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350"/>
              <a:ext cx="79" cy="243"/>
            </a:xfrm>
            <a:custGeom>
              <a:avLst/>
              <a:gdLst>
                <a:gd name="T0" fmla="*/ 79 w 79"/>
                <a:gd name="T1" fmla="*/ 0 h 243"/>
                <a:gd name="T2" fmla="*/ 34 w 79"/>
                <a:gd name="T3" fmla="*/ 7 h 243"/>
                <a:gd name="T4" fmla="*/ 34 w 79"/>
                <a:gd name="T5" fmla="*/ 7 h 243"/>
                <a:gd name="T6" fmla="*/ 29 w 79"/>
                <a:gd name="T7" fmla="*/ 9 h 243"/>
                <a:gd name="T8" fmla="*/ 22 w 79"/>
                <a:gd name="T9" fmla="*/ 12 h 243"/>
                <a:gd name="T10" fmla="*/ 15 w 79"/>
                <a:gd name="T11" fmla="*/ 16 h 243"/>
                <a:gd name="T12" fmla="*/ 9 w 79"/>
                <a:gd name="T13" fmla="*/ 21 h 243"/>
                <a:gd name="T14" fmla="*/ 3 w 79"/>
                <a:gd name="T15" fmla="*/ 31 h 243"/>
                <a:gd name="T16" fmla="*/ 2 w 79"/>
                <a:gd name="T17" fmla="*/ 35 h 243"/>
                <a:gd name="T18" fmla="*/ 0 w 79"/>
                <a:gd name="T19" fmla="*/ 41 h 243"/>
                <a:gd name="T20" fmla="*/ 0 w 79"/>
                <a:gd name="T21" fmla="*/ 48 h 243"/>
                <a:gd name="T22" fmla="*/ 0 w 79"/>
                <a:gd name="T23" fmla="*/ 54 h 243"/>
                <a:gd name="T24" fmla="*/ 36 w 79"/>
                <a:gd name="T25" fmla="*/ 243 h 243"/>
                <a:gd name="T26" fmla="*/ 79 w 79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43"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1330CE0-B080-4C66-A839-B8C176330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" y="210"/>
              <a:ext cx="772" cy="850"/>
            </a:xfrm>
            <a:custGeom>
              <a:avLst/>
              <a:gdLst>
                <a:gd name="T0" fmla="*/ 537 w 772"/>
                <a:gd name="T1" fmla="*/ 821 h 850"/>
                <a:gd name="T2" fmla="*/ 705 w 772"/>
                <a:gd name="T3" fmla="*/ 849 h 850"/>
                <a:gd name="T4" fmla="*/ 712 w 772"/>
                <a:gd name="T5" fmla="*/ 850 h 850"/>
                <a:gd name="T6" fmla="*/ 730 w 772"/>
                <a:gd name="T7" fmla="*/ 848 h 850"/>
                <a:gd name="T8" fmla="*/ 742 w 772"/>
                <a:gd name="T9" fmla="*/ 840 h 850"/>
                <a:gd name="T10" fmla="*/ 751 w 772"/>
                <a:gd name="T11" fmla="*/ 826 h 850"/>
                <a:gd name="T12" fmla="*/ 759 w 772"/>
                <a:gd name="T13" fmla="*/ 783 h 850"/>
                <a:gd name="T14" fmla="*/ 0 w 772"/>
                <a:gd name="T15" fmla="*/ 688 h 850"/>
                <a:gd name="T16" fmla="*/ 0 w 772"/>
                <a:gd name="T17" fmla="*/ 694 h 850"/>
                <a:gd name="T18" fmla="*/ 1 w 772"/>
                <a:gd name="T19" fmla="*/ 709 h 850"/>
                <a:gd name="T20" fmla="*/ 11 w 772"/>
                <a:gd name="T21" fmla="*/ 725 h 850"/>
                <a:gd name="T22" fmla="*/ 20 w 772"/>
                <a:gd name="T23" fmla="*/ 730 h 850"/>
                <a:gd name="T24" fmla="*/ 34 w 772"/>
                <a:gd name="T25" fmla="*/ 734 h 850"/>
                <a:gd name="T26" fmla="*/ 56 w 772"/>
                <a:gd name="T27" fmla="*/ 383 h 850"/>
                <a:gd name="T28" fmla="*/ 160 w 772"/>
                <a:gd name="T29" fmla="*/ 0 h 850"/>
                <a:gd name="T30" fmla="*/ 143 w 772"/>
                <a:gd name="T31" fmla="*/ 3 h 850"/>
                <a:gd name="T32" fmla="*/ 130 w 772"/>
                <a:gd name="T33" fmla="*/ 11 h 850"/>
                <a:gd name="T34" fmla="*/ 121 w 772"/>
                <a:gd name="T35" fmla="*/ 24 h 850"/>
                <a:gd name="T36" fmla="*/ 99 w 772"/>
                <a:gd name="T37" fmla="*/ 140 h 850"/>
                <a:gd name="T38" fmla="*/ 189 w 772"/>
                <a:gd name="T39" fmla="*/ 678 h 850"/>
                <a:gd name="T40" fmla="*/ 190 w 772"/>
                <a:gd name="T41" fmla="*/ 685 h 850"/>
                <a:gd name="T42" fmla="*/ 194 w 772"/>
                <a:gd name="T43" fmla="*/ 698 h 850"/>
                <a:gd name="T44" fmla="*/ 207 w 772"/>
                <a:gd name="T45" fmla="*/ 713 h 850"/>
                <a:gd name="T46" fmla="*/ 217 w 772"/>
                <a:gd name="T47" fmla="*/ 717 h 850"/>
                <a:gd name="T48" fmla="*/ 231 w 772"/>
                <a:gd name="T49" fmla="*/ 719 h 850"/>
                <a:gd name="T50" fmla="*/ 231 w 772"/>
                <a:gd name="T51" fmla="*/ 719 h 850"/>
                <a:gd name="T52" fmla="*/ 223 w 772"/>
                <a:gd name="T53" fmla="*/ 718 h 850"/>
                <a:gd name="T54" fmla="*/ 212 w 772"/>
                <a:gd name="T55" fmla="*/ 715 h 850"/>
                <a:gd name="T56" fmla="*/ 200 w 772"/>
                <a:gd name="T57" fmla="*/ 706 h 850"/>
                <a:gd name="T58" fmla="*/ 192 w 772"/>
                <a:gd name="T59" fmla="*/ 692 h 850"/>
                <a:gd name="T60" fmla="*/ 189 w 772"/>
                <a:gd name="T61" fmla="*/ 678 h 850"/>
                <a:gd name="T62" fmla="*/ 167 w 772"/>
                <a:gd name="T63" fmla="*/ 1 h 850"/>
                <a:gd name="T64" fmla="*/ 160 w 772"/>
                <a:gd name="T6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850">
                  <a:moveTo>
                    <a:pt x="759" y="783"/>
                  </a:moveTo>
                  <a:lnTo>
                    <a:pt x="537" y="821"/>
                  </a:lnTo>
                  <a:lnTo>
                    <a:pt x="705" y="849"/>
                  </a:lnTo>
                  <a:lnTo>
                    <a:pt x="705" y="849"/>
                  </a:lnTo>
                  <a:lnTo>
                    <a:pt x="712" y="850"/>
                  </a:lnTo>
                  <a:lnTo>
                    <a:pt x="712" y="850"/>
                  </a:lnTo>
                  <a:lnTo>
                    <a:pt x="723" y="849"/>
                  </a:lnTo>
                  <a:lnTo>
                    <a:pt x="730" y="848"/>
                  </a:lnTo>
                  <a:lnTo>
                    <a:pt x="735" y="845"/>
                  </a:lnTo>
                  <a:lnTo>
                    <a:pt x="742" y="840"/>
                  </a:lnTo>
                  <a:lnTo>
                    <a:pt x="746" y="834"/>
                  </a:lnTo>
                  <a:lnTo>
                    <a:pt x="751" y="826"/>
                  </a:lnTo>
                  <a:lnTo>
                    <a:pt x="754" y="816"/>
                  </a:lnTo>
                  <a:lnTo>
                    <a:pt x="759" y="783"/>
                  </a:lnTo>
                  <a:close/>
                  <a:moveTo>
                    <a:pt x="56" y="383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701"/>
                  </a:lnTo>
                  <a:lnTo>
                    <a:pt x="1" y="709"/>
                  </a:lnTo>
                  <a:lnTo>
                    <a:pt x="5" y="717"/>
                  </a:lnTo>
                  <a:lnTo>
                    <a:pt x="11" y="725"/>
                  </a:lnTo>
                  <a:lnTo>
                    <a:pt x="15" y="727"/>
                  </a:lnTo>
                  <a:lnTo>
                    <a:pt x="20" y="730"/>
                  </a:lnTo>
                  <a:lnTo>
                    <a:pt x="27" y="733"/>
                  </a:lnTo>
                  <a:lnTo>
                    <a:pt x="34" y="734"/>
                  </a:lnTo>
                  <a:lnTo>
                    <a:pt x="121" y="750"/>
                  </a:lnTo>
                  <a:lnTo>
                    <a:pt x="56" y="383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9" y="1"/>
                  </a:lnTo>
                  <a:lnTo>
                    <a:pt x="143" y="3"/>
                  </a:lnTo>
                  <a:lnTo>
                    <a:pt x="137" y="7"/>
                  </a:lnTo>
                  <a:lnTo>
                    <a:pt x="130" y="11"/>
                  </a:lnTo>
                  <a:lnTo>
                    <a:pt x="125" y="16"/>
                  </a:lnTo>
                  <a:lnTo>
                    <a:pt x="121" y="24"/>
                  </a:lnTo>
                  <a:lnTo>
                    <a:pt x="118" y="34"/>
                  </a:lnTo>
                  <a:lnTo>
                    <a:pt x="99" y="140"/>
                  </a:lnTo>
                  <a:lnTo>
                    <a:pt x="189" y="124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90" y="685"/>
                  </a:lnTo>
                  <a:lnTo>
                    <a:pt x="192" y="692"/>
                  </a:lnTo>
                  <a:lnTo>
                    <a:pt x="194" y="698"/>
                  </a:lnTo>
                  <a:lnTo>
                    <a:pt x="200" y="706"/>
                  </a:lnTo>
                  <a:lnTo>
                    <a:pt x="207" y="713"/>
                  </a:lnTo>
                  <a:lnTo>
                    <a:pt x="212" y="715"/>
                  </a:lnTo>
                  <a:lnTo>
                    <a:pt x="217" y="717"/>
                  </a:lnTo>
                  <a:lnTo>
                    <a:pt x="223" y="718"/>
                  </a:lnTo>
                  <a:lnTo>
                    <a:pt x="231" y="719"/>
                  </a:lnTo>
                  <a:lnTo>
                    <a:pt x="772" y="719"/>
                  </a:lnTo>
                  <a:lnTo>
                    <a:pt x="231" y="719"/>
                  </a:lnTo>
                  <a:lnTo>
                    <a:pt x="231" y="719"/>
                  </a:lnTo>
                  <a:lnTo>
                    <a:pt x="223" y="718"/>
                  </a:lnTo>
                  <a:lnTo>
                    <a:pt x="217" y="717"/>
                  </a:lnTo>
                  <a:lnTo>
                    <a:pt x="212" y="715"/>
                  </a:lnTo>
                  <a:lnTo>
                    <a:pt x="207" y="713"/>
                  </a:lnTo>
                  <a:lnTo>
                    <a:pt x="200" y="706"/>
                  </a:lnTo>
                  <a:lnTo>
                    <a:pt x="194" y="698"/>
                  </a:lnTo>
                  <a:lnTo>
                    <a:pt x="192" y="692"/>
                  </a:lnTo>
                  <a:lnTo>
                    <a:pt x="190" y="685"/>
                  </a:lnTo>
                  <a:lnTo>
                    <a:pt x="189" y="678"/>
                  </a:lnTo>
                  <a:lnTo>
                    <a:pt x="189" y="5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CD48FA4-AA2F-42DF-BCA3-672FA7870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993"/>
              <a:ext cx="222" cy="67"/>
            </a:xfrm>
            <a:custGeom>
              <a:avLst/>
              <a:gdLst>
                <a:gd name="T0" fmla="*/ 222 w 222"/>
                <a:gd name="T1" fmla="*/ 0 h 67"/>
                <a:gd name="T2" fmla="*/ 0 w 222"/>
                <a:gd name="T3" fmla="*/ 38 h 67"/>
                <a:gd name="T4" fmla="*/ 168 w 222"/>
                <a:gd name="T5" fmla="*/ 66 h 67"/>
                <a:gd name="T6" fmla="*/ 168 w 222"/>
                <a:gd name="T7" fmla="*/ 66 h 67"/>
                <a:gd name="T8" fmla="*/ 175 w 222"/>
                <a:gd name="T9" fmla="*/ 67 h 67"/>
                <a:gd name="T10" fmla="*/ 175 w 222"/>
                <a:gd name="T11" fmla="*/ 67 h 67"/>
                <a:gd name="T12" fmla="*/ 186 w 222"/>
                <a:gd name="T13" fmla="*/ 66 h 67"/>
                <a:gd name="T14" fmla="*/ 193 w 222"/>
                <a:gd name="T15" fmla="*/ 65 h 67"/>
                <a:gd name="T16" fmla="*/ 198 w 222"/>
                <a:gd name="T17" fmla="*/ 62 h 67"/>
                <a:gd name="T18" fmla="*/ 205 w 222"/>
                <a:gd name="T19" fmla="*/ 57 h 67"/>
                <a:gd name="T20" fmla="*/ 209 w 222"/>
                <a:gd name="T21" fmla="*/ 51 h 67"/>
                <a:gd name="T22" fmla="*/ 214 w 222"/>
                <a:gd name="T23" fmla="*/ 43 h 67"/>
                <a:gd name="T24" fmla="*/ 217 w 222"/>
                <a:gd name="T25" fmla="*/ 33 h 67"/>
                <a:gd name="T26" fmla="*/ 222 w 222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0" y="3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86" y="66"/>
                  </a:lnTo>
                  <a:lnTo>
                    <a:pt x="193" y="65"/>
                  </a:lnTo>
                  <a:lnTo>
                    <a:pt x="198" y="62"/>
                  </a:lnTo>
                  <a:lnTo>
                    <a:pt x="205" y="57"/>
                  </a:lnTo>
                  <a:lnTo>
                    <a:pt x="209" y="51"/>
                  </a:lnTo>
                  <a:lnTo>
                    <a:pt x="214" y="43"/>
                  </a:lnTo>
                  <a:lnTo>
                    <a:pt x="217" y="33"/>
                  </a:lnTo>
                  <a:lnTo>
                    <a:pt x="2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1DC7AA2-8C7C-4572-9475-2974A94F1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593"/>
              <a:ext cx="121" cy="367"/>
            </a:xfrm>
            <a:custGeom>
              <a:avLst/>
              <a:gdLst>
                <a:gd name="T0" fmla="*/ 56 w 121"/>
                <a:gd name="T1" fmla="*/ 0 h 367"/>
                <a:gd name="T2" fmla="*/ 0 w 121"/>
                <a:gd name="T3" fmla="*/ 305 h 367"/>
                <a:gd name="T4" fmla="*/ 0 w 121"/>
                <a:gd name="T5" fmla="*/ 305 h 367"/>
                <a:gd name="T6" fmla="*/ 0 w 121"/>
                <a:gd name="T7" fmla="*/ 311 h 367"/>
                <a:gd name="T8" fmla="*/ 0 w 121"/>
                <a:gd name="T9" fmla="*/ 318 h 367"/>
                <a:gd name="T10" fmla="*/ 1 w 121"/>
                <a:gd name="T11" fmla="*/ 326 h 367"/>
                <a:gd name="T12" fmla="*/ 5 w 121"/>
                <a:gd name="T13" fmla="*/ 334 h 367"/>
                <a:gd name="T14" fmla="*/ 11 w 121"/>
                <a:gd name="T15" fmla="*/ 342 h 367"/>
                <a:gd name="T16" fmla="*/ 15 w 121"/>
                <a:gd name="T17" fmla="*/ 344 h 367"/>
                <a:gd name="T18" fmla="*/ 20 w 121"/>
                <a:gd name="T19" fmla="*/ 347 h 367"/>
                <a:gd name="T20" fmla="*/ 27 w 121"/>
                <a:gd name="T21" fmla="*/ 350 h 367"/>
                <a:gd name="T22" fmla="*/ 34 w 121"/>
                <a:gd name="T23" fmla="*/ 351 h 367"/>
                <a:gd name="T24" fmla="*/ 121 w 121"/>
                <a:gd name="T25" fmla="*/ 367 h 367"/>
                <a:gd name="T26" fmla="*/ 56 w 121"/>
                <a:gd name="T2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367">
                  <a:moveTo>
                    <a:pt x="56" y="0"/>
                  </a:moveTo>
                  <a:lnTo>
                    <a:pt x="0" y="305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1" y="326"/>
                  </a:lnTo>
                  <a:lnTo>
                    <a:pt x="5" y="334"/>
                  </a:lnTo>
                  <a:lnTo>
                    <a:pt x="11" y="342"/>
                  </a:lnTo>
                  <a:lnTo>
                    <a:pt x="15" y="344"/>
                  </a:lnTo>
                  <a:lnTo>
                    <a:pt x="20" y="347"/>
                  </a:lnTo>
                  <a:lnTo>
                    <a:pt x="27" y="350"/>
                  </a:lnTo>
                  <a:lnTo>
                    <a:pt x="34" y="351"/>
                  </a:lnTo>
                  <a:lnTo>
                    <a:pt x="121" y="367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B4B29D2-0498-4638-9185-F187DF97F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210"/>
              <a:ext cx="673" cy="719"/>
            </a:xfrm>
            <a:custGeom>
              <a:avLst/>
              <a:gdLst>
                <a:gd name="T0" fmla="*/ 61 w 673"/>
                <a:gd name="T1" fmla="*/ 0 h 719"/>
                <a:gd name="T2" fmla="*/ 61 w 673"/>
                <a:gd name="T3" fmla="*/ 0 h 719"/>
                <a:gd name="T4" fmla="*/ 50 w 673"/>
                <a:gd name="T5" fmla="*/ 1 h 719"/>
                <a:gd name="T6" fmla="*/ 44 w 673"/>
                <a:gd name="T7" fmla="*/ 3 h 719"/>
                <a:gd name="T8" fmla="*/ 38 w 673"/>
                <a:gd name="T9" fmla="*/ 7 h 719"/>
                <a:gd name="T10" fmla="*/ 31 w 673"/>
                <a:gd name="T11" fmla="*/ 11 h 719"/>
                <a:gd name="T12" fmla="*/ 26 w 673"/>
                <a:gd name="T13" fmla="*/ 16 h 719"/>
                <a:gd name="T14" fmla="*/ 22 w 673"/>
                <a:gd name="T15" fmla="*/ 24 h 719"/>
                <a:gd name="T16" fmla="*/ 19 w 673"/>
                <a:gd name="T17" fmla="*/ 34 h 719"/>
                <a:gd name="T18" fmla="*/ 0 w 673"/>
                <a:gd name="T19" fmla="*/ 140 h 719"/>
                <a:gd name="T20" fmla="*/ 90 w 673"/>
                <a:gd name="T21" fmla="*/ 124 h 719"/>
                <a:gd name="T22" fmla="*/ 90 w 673"/>
                <a:gd name="T23" fmla="*/ 678 h 719"/>
                <a:gd name="T24" fmla="*/ 90 w 673"/>
                <a:gd name="T25" fmla="*/ 678 h 719"/>
                <a:gd name="T26" fmla="*/ 91 w 673"/>
                <a:gd name="T27" fmla="*/ 685 h 719"/>
                <a:gd name="T28" fmla="*/ 93 w 673"/>
                <a:gd name="T29" fmla="*/ 692 h 719"/>
                <a:gd name="T30" fmla="*/ 95 w 673"/>
                <a:gd name="T31" fmla="*/ 698 h 719"/>
                <a:gd name="T32" fmla="*/ 101 w 673"/>
                <a:gd name="T33" fmla="*/ 706 h 719"/>
                <a:gd name="T34" fmla="*/ 108 w 673"/>
                <a:gd name="T35" fmla="*/ 713 h 719"/>
                <a:gd name="T36" fmla="*/ 113 w 673"/>
                <a:gd name="T37" fmla="*/ 715 h 719"/>
                <a:gd name="T38" fmla="*/ 118 w 673"/>
                <a:gd name="T39" fmla="*/ 717 h 719"/>
                <a:gd name="T40" fmla="*/ 124 w 673"/>
                <a:gd name="T41" fmla="*/ 718 h 719"/>
                <a:gd name="T42" fmla="*/ 132 w 673"/>
                <a:gd name="T43" fmla="*/ 719 h 719"/>
                <a:gd name="T44" fmla="*/ 673 w 673"/>
                <a:gd name="T45" fmla="*/ 719 h 719"/>
                <a:gd name="T46" fmla="*/ 132 w 673"/>
                <a:gd name="T47" fmla="*/ 719 h 719"/>
                <a:gd name="T48" fmla="*/ 132 w 673"/>
                <a:gd name="T49" fmla="*/ 719 h 719"/>
                <a:gd name="T50" fmla="*/ 124 w 673"/>
                <a:gd name="T51" fmla="*/ 718 h 719"/>
                <a:gd name="T52" fmla="*/ 118 w 673"/>
                <a:gd name="T53" fmla="*/ 717 h 719"/>
                <a:gd name="T54" fmla="*/ 113 w 673"/>
                <a:gd name="T55" fmla="*/ 715 h 719"/>
                <a:gd name="T56" fmla="*/ 108 w 673"/>
                <a:gd name="T57" fmla="*/ 713 h 719"/>
                <a:gd name="T58" fmla="*/ 101 w 673"/>
                <a:gd name="T59" fmla="*/ 706 h 719"/>
                <a:gd name="T60" fmla="*/ 95 w 673"/>
                <a:gd name="T61" fmla="*/ 698 h 719"/>
                <a:gd name="T62" fmla="*/ 93 w 673"/>
                <a:gd name="T63" fmla="*/ 692 h 719"/>
                <a:gd name="T64" fmla="*/ 91 w 673"/>
                <a:gd name="T65" fmla="*/ 685 h 719"/>
                <a:gd name="T66" fmla="*/ 90 w 673"/>
                <a:gd name="T67" fmla="*/ 678 h 719"/>
                <a:gd name="T68" fmla="*/ 90 w 673"/>
                <a:gd name="T69" fmla="*/ 5 h 719"/>
                <a:gd name="T70" fmla="*/ 68 w 673"/>
                <a:gd name="T71" fmla="*/ 1 h 719"/>
                <a:gd name="T72" fmla="*/ 68 w 673"/>
                <a:gd name="T73" fmla="*/ 1 h 719"/>
                <a:gd name="T74" fmla="*/ 61 w 673"/>
                <a:gd name="T7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3" h="719">
                  <a:moveTo>
                    <a:pt x="61" y="0"/>
                  </a:moveTo>
                  <a:lnTo>
                    <a:pt x="61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8" y="7"/>
                  </a:lnTo>
                  <a:lnTo>
                    <a:pt x="31" y="11"/>
                  </a:lnTo>
                  <a:lnTo>
                    <a:pt x="26" y="16"/>
                  </a:lnTo>
                  <a:lnTo>
                    <a:pt x="22" y="24"/>
                  </a:lnTo>
                  <a:lnTo>
                    <a:pt x="19" y="34"/>
                  </a:lnTo>
                  <a:lnTo>
                    <a:pt x="0" y="140"/>
                  </a:lnTo>
                  <a:lnTo>
                    <a:pt x="90" y="124"/>
                  </a:lnTo>
                  <a:lnTo>
                    <a:pt x="90" y="678"/>
                  </a:lnTo>
                  <a:lnTo>
                    <a:pt x="90" y="678"/>
                  </a:lnTo>
                  <a:lnTo>
                    <a:pt x="91" y="685"/>
                  </a:lnTo>
                  <a:lnTo>
                    <a:pt x="93" y="692"/>
                  </a:lnTo>
                  <a:lnTo>
                    <a:pt x="95" y="698"/>
                  </a:lnTo>
                  <a:lnTo>
                    <a:pt x="101" y="706"/>
                  </a:lnTo>
                  <a:lnTo>
                    <a:pt x="108" y="713"/>
                  </a:lnTo>
                  <a:lnTo>
                    <a:pt x="113" y="715"/>
                  </a:lnTo>
                  <a:lnTo>
                    <a:pt x="118" y="717"/>
                  </a:lnTo>
                  <a:lnTo>
                    <a:pt x="124" y="718"/>
                  </a:lnTo>
                  <a:lnTo>
                    <a:pt x="132" y="719"/>
                  </a:lnTo>
                  <a:lnTo>
                    <a:pt x="673" y="719"/>
                  </a:lnTo>
                  <a:lnTo>
                    <a:pt x="132" y="719"/>
                  </a:lnTo>
                  <a:lnTo>
                    <a:pt x="132" y="719"/>
                  </a:lnTo>
                  <a:lnTo>
                    <a:pt x="124" y="718"/>
                  </a:lnTo>
                  <a:lnTo>
                    <a:pt x="118" y="717"/>
                  </a:lnTo>
                  <a:lnTo>
                    <a:pt x="113" y="715"/>
                  </a:lnTo>
                  <a:lnTo>
                    <a:pt x="108" y="713"/>
                  </a:lnTo>
                  <a:lnTo>
                    <a:pt x="101" y="706"/>
                  </a:lnTo>
                  <a:lnTo>
                    <a:pt x="95" y="698"/>
                  </a:lnTo>
                  <a:lnTo>
                    <a:pt x="93" y="692"/>
                  </a:lnTo>
                  <a:lnTo>
                    <a:pt x="91" y="685"/>
                  </a:lnTo>
                  <a:lnTo>
                    <a:pt x="90" y="678"/>
                  </a:lnTo>
                  <a:lnTo>
                    <a:pt x="90" y="5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1ED490E-A1BC-4698-8AF1-22F9DC7E4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12F696C-9B9D-4AEB-B76A-FF500B00A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7031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801" y="864002"/>
            <a:ext cx="4309688" cy="5373311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buClr>
                <a:schemeClr val="tx2"/>
              </a:buClr>
              <a:defRPr sz="1600"/>
            </a:lvl3pPr>
            <a:lvl4pPr marL="671400" indent="0">
              <a:buNone/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00670" y="1749574"/>
            <a:ext cx="3127314" cy="4487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" y="4365104"/>
            <a:ext cx="1152000" cy="1168096"/>
          </a:xfrm>
        </p:spPr>
        <p:txBody>
          <a:bodyPr anchor="b" anchorCtr="0"/>
          <a:lstStyle/>
          <a:p>
            <a:pPr algn="l"/>
            <a:r>
              <a:rPr lang="fr-FR" dirty="0"/>
              <a:t>TITRE DOCUMENT DANS INSERTION PIED DE PAGE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281600" y="864000"/>
            <a:ext cx="3290400" cy="637200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A080CB1-5EA1-4D8D-A58D-811E662B0CAC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49301" y="333375"/>
            <a:ext cx="1419225" cy="1400175"/>
            <a:chOff x="472" y="210"/>
            <a:chExt cx="894" cy="88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58F469A-3D90-48EA-9B0D-C66DCFCA7D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2" y="210"/>
              <a:ext cx="894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97663A-A2C5-4FA5-87C0-44250C4BA7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350"/>
              <a:ext cx="874" cy="742"/>
            </a:xfrm>
            <a:custGeom>
              <a:avLst/>
              <a:gdLst>
                <a:gd name="T0" fmla="*/ 101 w 874"/>
                <a:gd name="T1" fmla="*/ 610 h 742"/>
                <a:gd name="T2" fmla="*/ 119 w 874"/>
                <a:gd name="T3" fmla="*/ 708 h 742"/>
                <a:gd name="T4" fmla="*/ 119 w 874"/>
                <a:gd name="T5" fmla="*/ 708 h 742"/>
                <a:gd name="T6" fmla="*/ 121 w 874"/>
                <a:gd name="T7" fmla="*/ 713 h 742"/>
                <a:gd name="T8" fmla="*/ 123 w 874"/>
                <a:gd name="T9" fmla="*/ 718 h 742"/>
                <a:gd name="T10" fmla="*/ 127 w 874"/>
                <a:gd name="T11" fmla="*/ 725 h 742"/>
                <a:gd name="T12" fmla="*/ 131 w 874"/>
                <a:gd name="T13" fmla="*/ 730 h 742"/>
                <a:gd name="T14" fmla="*/ 139 w 874"/>
                <a:gd name="T15" fmla="*/ 737 h 742"/>
                <a:gd name="T16" fmla="*/ 147 w 874"/>
                <a:gd name="T17" fmla="*/ 741 h 742"/>
                <a:gd name="T18" fmla="*/ 153 w 874"/>
                <a:gd name="T19" fmla="*/ 741 h 742"/>
                <a:gd name="T20" fmla="*/ 158 w 874"/>
                <a:gd name="T21" fmla="*/ 742 h 742"/>
                <a:gd name="T22" fmla="*/ 158 w 874"/>
                <a:gd name="T23" fmla="*/ 742 h 742"/>
                <a:gd name="T24" fmla="*/ 167 w 874"/>
                <a:gd name="T25" fmla="*/ 741 h 742"/>
                <a:gd name="T26" fmla="*/ 517 w 874"/>
                <a:gd name="T27" fmla="*/ 681 h 742"/>
                <a:gd name="T28" fmla="*/ 101 w 874"/>
                <a:gd name="T29" fmla="*/ 610 h 742"/>
                <a:gd name="T30" fmla="*/ 873 w 874"/>
                <a:gd name="T31" fmla="*/ 579 h 742"/>
                <a:gd name="T32" fmla="*/ 752 w 874"/>
                <a:gd name="T33" fmla="*/ 579 h 742"/>
                <a:gd name="T34" fmla="*/ 739 w 874"/>
                <a:gd name="T35" fmla="*/ 643 h 742"/>
                <a:gd name="T36" fmla="*/ 839 w 874"/>
                <a:gd name="T37" fmla="*/ 626 h 742"/>
                <a:gd name="T38" fmla="*/ 839 w 874"/>
                <a:gd name="T39" fmla="*/ 626 h 742"/>
                <a:gd name="T40" fmla="*/ 845 w 874"/>
                <a:gd name="T41" fmla="*/ 624 h 742"/>
                <a:gd name="T42" fmla="*/ 851 w 874"/>
                <a:gd name="T43" fmla="*/ 622 h 742"/>
                <a:gd name="T44" fmla="*/ 858 w 874"/>
                <a:gd name="T45" fmla="*/ 616 h 742"/>
                <a:gd name="T46" fmla="*/ 864 w 874"/>
                <a:gd name="T47" fmla="*/ 611 h 742"/>
                <a:gd name="T48" fmla="*/ 870 w 874"/>
                <a:gd name="T49" fmla="*/ 603 h 742"/>
                <a:gd name="T50" fmla="*/ 873 w 874"/>
                <a:gd name="T51" fmla="*/ 598 h 742"/>
                <a:gd name="T52" fmla="*/ 873 w 874"/>
                <a:gd name="T53" fmla="*/ 593 h 742"/>
                <a:gd name="T54" fmla="*/ 874 w 874"/>
                <a:gd name="T55" fmla="*/ 586 h 742"/>
                <a:gd name="T56" fmla="*/ 873 w 874"/>
                <a:gd name="T57" fmla="*/ 579 h 742"/>
                <a:gd name="T58" fmla="*/ 79 w 874"/>
                <a:gd name="T59" fmla="*/ 0 h 742"/>
                <a:gd name="T60" fmla="*/ 34 w 874"/>
                <a:gd name="T61" fmla="*/ 7 h 742"/>
                <a:gd name="T62" fmla="*/ 34 w 874"/>
                <a:gd name="T63" fmla="*/ 7 h 742"/>
                <a:gd name="T64" fmla="*/ 29 w 874"/>
                <a:gd name="T65" fmla="*/ 9 h 742"/>
                <a:gd name="T66" fmla="*/ 22 w 874"/>
                <a:gd name="T67" fmla="*/ 12 h 742"/>
                <a:gd name="T68" fmla="*/ 15 w 874"/>
                <a:gd name="T69" fmla="*/ 16 h 742"/>
                <a:gd name="T70" fmla="*/ 9 w 874"/>
                <a:gd name="T71" fmla="*/ 21 h 742"/>
                <a:gd name="T72" fmla="*/ 3 w 874"/>
                <a:gd name="T73" fmla="*/ 31 h 742"/>
                <a:gd name="T74" fmla="*/ 2 w 874"/>
                <a:gd name="T75" fmla="*/ 35 h 742"/>
                <a:gd name="T76" fmla="*/ 0 w 874"/>
                <a:gd name="T77" fmla="*/ 41 h 742"/>
                <a:gd name="T78" fmla="*/ 0 w 874"/>
                <a:gd name="T79" fmla="*/ 48 h 742"/>
                <a:gd name="T80" fmla="*/ 0 w 874"/>
                <a:gd name="T81" fmla="*/ 54 h 742"/>
                <a:gd name="T82" fmla="*/ 36 w 874"/>
                <a:gd name="T83" fmla="*/ 243 h 742"/>
                <a:gd name="T84" fmla="*/ 79 w 874"/>
                <a:gd name="T8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4" h="742">
                  <a:moveTo>
                    <a:pt x="101" y="610"/>
                  </a:moveTo>
                  <a:lnTo>
                    <a:pt x="119" y="708"/>
                  </a:lnTo>
                  <a:lnTo>
                    <a:pt x="119" y="708"/>
                  </a:lnTo>
                  <a:lnTo>
                    <a:pt x="121" y="713"/>
                  </a:lnTo>
                  <a:lnTo>
                    <a:pt x="123" y="718"/>
                  </a:lnTo>
                  <a:lnTo>
                    <a:pt x="127" y="725"/>
                  </a:lnTo>
                  <a:lnTo>
                    <a:pt x="131" y="730"/>
                  </a:lnTo>
                  <a:lnTo>
                    <a:pt x="139" y="737"/>
                  </a:lnTo>
                  <a:lnTo>
                    <a:pt x="147" y="741"/>
                  </a:lnTo>
                  <a:lnTo>
                    <a:pt x="153" y="741"/>
                  </a:lnTo>
                  <a:lnTo>
                    <a:pt x="158" y="742"/>
                  </a:lnTo>
                  <a:lnTo>
                    <a:pt x="158" y="742"/>
                  </a:lnTo>
                  <a:lnTo>
                    <a:pt x="167" y="741"/>
                  </a:lnTo>
                  <a:lnTo>
                    <a:pt x="517" y="681"/>
                  </a:lnTo>
                  <a:lnTo>
                    <a:pt x="101" y="610"/>
                  </a:lnTo>
                  <a:close/>
                  <a:moveTo>
                    <a:pt x="873" y="579"/>
                  </a:moveTo>
                  <a:lnTo>
                    <a:pt x="752" y="579"/>
                  </a:lnTo>
                  <a:lnTo>
                    <a:pt x="739" y="643"/>
                  </a:lnTo>
                  <a:lnTo>
                    <a:pt x="839" y="626"/>
                  </a:lnTo>
                  <a:lnTo>
                    <a:pt x="839" y="626"/>
                  </a:lnTo>
                  <a:lnTo>
                    <a:pt x="845" y="624"/>
                  </a:lnTo>
                  <a:lnTo>
                    <a:pt x="851" y="622"/>
                  </a:lnTo>
                  <a:lnTo>
                    <a:pt x="858" y="616"/>
                  </a:lnTo>
                  <a:lnTo>
                    <a:pt x="864" y="611"/>
                  </a:lnTo>
                  <a:lnTo>
                    <a:pt x="870" y="603"/>
                  </a:lnTo>
                  <a:lnTo>
                    <a:pt x="873" y="598"/>
                  </a:lnTo>
                  <a:lnTo>
                    <a:pt x="873" y="593"/>
                  </a:lnTo>
                  <a:lnTo>
                    <a:pt x="874" y="586"/>
                  </a:lnTo>
                  <a:lnTo>
                    <a:pt x="873" y="579"/>
                  </a:lnTo>
                  <a:close/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3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6BBAFFA-9C5C-4B40-931C-6DF4118F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960"/>
              <a:ext cx="416" cy="132"/>
            </a:xfrm>
            <a:custGeom>
              <a:avLst/>
              <a:gdLst>
                <a:gd name="T0" fmla="*/ 0 w 416"/>
                <a:gd name="T1" fmla="*/ 0 h 132"/>
                <a:gd name="T2" fmla="*/ 18 w 416"/>
                <a:gd name="T3" fmla="*/ 98 h 132"/>
                <a:gd name="T4" fmla="*/ 18 w 416"/>
                <a:gd name="T5" fmla="*/ 98 h 132"/>
                <a:gd name="T6" fmla="*/ 20 w 416"/>
                <a:gd name="T7" fmla="*/ 103 h 132"/>
                <a:gd name="T8" fmla="*/ 22 w 416"/>
                <a:gd name="T9" fmla="*/ 108 h 132"/>
                <a:gd name="T10" fmla="*/ 26 w 416"/>
                <a:gd name="T11" fmla="*/ 115 h 132"/>
                <a:gd name="T12" fmla="*/ 30 w 416"/>
                <a:gd name="T13" fmla="*/ 120 h 132"/>
                <a:gd name="T14" fmla="*/ 38 w 416"/>
                <a:gd name="T15" fmla="*/ 127 h 132"/>
                <a:gd name="T16" fmla="*/ 46 w 416"/>
                <a:gd name="T17" fmla="*/ 131 h 132"/>
                <a:gd name="T18" fmla="*/ 52 w 416"/>
                <a:gd name="T19" fmla="*/ 131 h 132"/>
                <a:gd name="T20" fmla="*/ 57 w 416"/>
                <a:gd name="T21" fmla="*/ 132 h 132"/>
                <a:gd name="T22" fmla="*/ 57 w 416"/>
                <a:gd name="T23" fmla="*/ 132 h 132"/>
                <a:gd name="T24" fmla="*/ 66 w 416"/>
                <a:gd name="T25" fmla="*/ 131 h 132"/>
                <a:gd name="T26" fmla="*/ 416 w 416"/>
                <a:gd name="T27" fmla="*/ 71 h 132"/>
                <a:gd name="T28" fmla="*/ 0 w 416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32">
                  <a:moveTo>
                    <a:pt x="0" y="0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20" y="103"/>
                  </a:lnTo>
                  <a:lnTo>
                    <a:pt x="22" y="108"/>
                  </a:lnTo>
                  <a:lnTo>
                    <a:pt x="26" y="115"/>
                  </a:lnTo>
                  <a:lnTo>
                    <a:pt x="30" y="120"/>
                  </a:lnTo>
                  <a:lnTo>
                    <a:pt x="38" y="127"/>
                  </a:lnTo>
                  <a:lnTo>
                    <a:pt x="46" y="131"/>
                  </a:lnTo>
                  <a:lnTo>
                    <a:pt x="52" y="131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66" y="131"/>
                  </a:lnTo>
                  <a:lnTo>
                    <a:pt x="416" y="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F3D9970-EF8B-4248-866C-6DA4F72F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929"/>
              <a:ext cx="135" cy="64"/>
            </a:xfrm>
            <a:custGeom>
              <a:avLst/>
              <a:gdLst>
                <a:gd name="T0" fmla="*/ 134 w 135"/>
                <a:gd name="T1" fmla="*/ 0 h 64"/>
                <a:gd name="T2" fmla="*/ 13 w 135"/>
                <a:gd name="T3" fmla="*/ 0 h 64"/>
                <a:gd name="T4" fmla="*/ 0 w 135"/>
                <a:gd name="T5" fmla="*/ 64 h 64"/>
                <a:gd name="T6" fmla="*/ 100 w 135"/>
                <a:gd name="T7" fmla="*/ 47 h 64"/>
                <a:gd name="T8" fmla="*/ 100 w 135"/>
                <a:gd name="T9" fmla="*/ 47 h 64"/>
                <a:gd name="T10" fmla="*/ 106 w 135"/>
                <a:gd name="T11" fmla="*/ 45 h 64"/>
                <a:gd name="T12" fmla="*/ 112 w 135"/>
                <a:gd name="T13" fmla="*/ 43 h 64"/>
                <a:gd name="T14" fmla="*/ 119 w 135"/>
                <a:gd name="T15" fmla="*/ 37 h 64"/>
                <a:gd name="T16" fmla="*/ 125 w 135"/>
                <a:gd name="T17" fmla="*/ 32 h 64"/>
                <a:gd name="T18" fmla="*/ 131 w 135"/>
                <a:gd name="T19" fmla="*/ 24 h 64"/>
                <a:gd name="T20" fmla="*/ 134 w 135"/>
                <a:gd name="T21" fmla="*/ 19 h 64"/>
                <a:gd name="T22" fmla="*/ 134 w 135"/>
                <a:gd name="T23" fmla="*/ 14 h 64"/>
                <a:gd name="T24" fmla="*/ 135 w 135"/>
                <a:gd name="T25" fmla="*/ 7 h 64"/>
                <a:gd name="T26" fmla="*/ 134 w 135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64">
                  <a:moveTo>
                    <a:pt x="134" y="0"/>
                  </a:moveTo>
                  <a:lnTo>
                    <a:pt x="13" y="0"/>
                  </a:lnTo>
                  <a:lnTo>
                    <a:pt x="0" y="64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6" y="45"/>
                  </a:lnTo>
                  <a:lnTo>
                    <a:pt x="112" y="43"/>
                  </a:lnTo>
                  <a:lnTo>
                    <a:pt x="119" y="37"/>
                  </a:lnTo>
                  <a:lnTo>
                    <a:pt x="125" y="32"/>
                  </a:lnTo>
                  <a:lnTo>
                    <a:pt x="131" y="24"/>
                  </a:lnTo>
                  <a:lnTo>
                    <a:pt x="134" y="19"/>
                  </a:lnTo>
                  <a:lnTo>
                    <a:pt x="134" y="14"/>
                  </a:lnTo>
                  <a:lnTo>
                    <a:pt x="135" y="7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2478DED-F7D6-47C1-9AE7-6722C8EBB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350"/>
              <a:ext cx="79" cy="243"/>
            </a:xfrm>
            <a:custGeom>
              <a:avLst/>
              <a:gdLst>
                <a:gd name="T0" fmla="*/ 79 w 79"/>
                <a:gd name="T1" fmla="*/ 0 h 243"/>
                <a:gd name="T2" fmla="*/ 34 w 79"/>
                <a:gd name="T3" fmla="*/ 7 h 243"/>
                <a:gd name="T4" fmla="*/ 34 w 79"/>
                <a:gd name="T5" fmla="*/ 7 h 243"/>
                <a:gd name="T6" fmla="*/ 29 w 79"/>
                <a:gd name="T7" fmla="*/ 9 h 243"/>
                <a:gd name="T8" fmla="*/ 22 w 79"/>
                <a:gd name="T9" fmla="*/ 12 h 243"/>
                <a:gd name="T10" fmla="*/ 15 w 79"/>
                <a:gd name="T11" fmla="*/ 16 h 243"/>
                <a:gd name="T12" fmla="*/ 9 w 79"/>
                <a:gd name="T13" fmla="*/ 21 h 243"/>
                <a:gd name="T14" fmla="*/ 3 w 79"/>
                <a:gd name="T15" fmla="*/ 31 h 243"/>
                <a:gd name="T16" fmla="*/ 2 w 79"/>
                <a:gd name="T17" fmla="*/ 35 h 243"/>
                <a:gd name="T18" fmla="*/ 0 w 79"/>
                <a:gd name="T19" fmla="*/ 41 h 243"/>
                <a:gd name="T20" fmla="*/ 0 w 79"/>
                <a:gd name="T21" fmla="*/ 48 h 243"/>
                <a:gd name="T22" fmla="*/ 0 w 79"/>
                <a:gd name="T23" fmla="*/ 54 h 243"/>
                <a:gd name="T24" fmla="*/ 36 w 79"/>
                <a:gd name="T25" fmla="*/ 243 h 243"/>
                <a:gd name="T26" fmla="*/ 79 w 79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43"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40077BB-2115-4B58-A619-50842F28B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" y="210"/>
              <a:ext cx="772" cy="850"/>
            </a:xfrm>
            <a:custGeom>
              <a:avLst/>
              <a:gdLst>
                <a:gd name="T0" fmla="*/ 537 w 772"/>
                <a:gd name="T1" fmla="*/ 821 h 850"/>
                <a:gd name="T2" fmla="*/ 705 w 772"/>
                <a:gd name="T3" fmla="*/ 849 h 850"/>
                <a:gd name="T4" fmla="*/ 712 w 772"/>
                <a:gd name="T5" fmla="*/ 850 h 850"/>
                <a:gd name="T6" fmla="*/ 730 w 772"/>
                <a:gd name="T7" fmla="*/ 848 h 850"/>
                <a:gd name="T8" fmla="*/ 742 w 772"/>
                <a:gd name="T9" fmla="*/ 840 h 850"/>
                <a:gd name="T10" fmla="*/ 751 w 772"/>
                <a:gd name="T11" fmla="*/ 826 h 850"/>
                <a:gd name="T12" fmla="*/ 759 w 772"/>
                <a:gd name="T13" fmla="*/ 783 h 850"/>
                <a:gd name="T14" fmla="*/ 0 w 772"/>
                <a:gd name="T15" fmla="*/ 688 h 850"/>
                <a:gd name="T16" fmla="*/ 0 w 772"/>
                <a:gd name="T17" fmla="*/ 694 h 850"/>
                <a:gd name="T18" fmla="*/ 1 w 772"/>
                <a:gd name="T19" fmla="*/ 709 h 850"/>
                <a:gd name="T20" fmla="*/ 11 w 772"/>
                <a:gd name="T21" fmla="*/ 725 h 850"/>
                <a:gd name="T22" fmla="*/ 20 w 772"/>
                <a:gd name="T23" fmla="*/ 730 h 850"/>
                <a:gd name="T24" fmla="*/ 34 w 772"/>
                <a:gd name="T25" fmla="*/ 734 h 850"/>
                <a:gd name="T26" fmla="*/ 56 w 772"/>
                <a:gd name="T27" fmla="*/ 383 h 850"/>
                <a:gd name="T28" fmla="*/ 160 w 772"/>
                <a:gd name="T29" fmla="*/ 0 h 850"/>
                <a:gd name="T30" fmla="*/ 143 w 772"/>
                <a:gd name="T31" fmla="*/ 3 h 850"/>
                <a:gd name="T32" fmla="*/ 130 w 772"/>
                <a:gd name="T33" fmla="*/ 11 h 850"/>
                <a:gd name="T34" fmla="*/ 121 w 772"/>
                <a:gd name="T35" fmla="*/ 24 h 850"/>
                <a:gd name="T36" fmla="*/ 99 w 772"/>
                <a:gd name="T37" fmla="*/ 140 h 850"/>
                <a:gd name="T38" fmla="*/ 189 w 772"/>
                <a:gd name="T39" fmla="*/ 678 h 850"/>
                <a:gd name="T40" fmla="*/ 190 w 772"/>
                <a:gd name="T41" fmla="*/ 685 h 850"/>
                <a:gd name="T42" fmla="*/ 194 w 772"/>
                <a:gd name="T43" fmla="*/ 698 h 850"/>
                <a:gd name="T44" fmla="*/ 207 w 772"/>
                <a:gd name="T45" fmla="*/ 713 h 850"/>
                <a:gd name="T46" fmla="*/ 217 w 772"/>
                <a:gd name="T47" fmla="*/ 717 h 850"/>
                <a:gd name="T48" fmla="*/ 231 w 772"/>
                <a:gd name="T49" fmla="*/ 719 h 850"/>
                <a:gd name="T50" fmla="*/ 231 w 772"/>
                <a:gd name="T51" fmla="*/ 719 h 850"/>
                <a:gd name="T52" fmla="*/ 223 w 772"/>
                <a:gd name="T53" fmla="*/ 718 h 850"/>
                <a:gd name="T54" fmla="*/ 212 w 772"/>
                <a:gd name="T55" fmla="*/ 715 h 850"/>
                <a:gd name="T56" fmla="*/ 200 w 772"/>
                <a:gd name="T57" fmla="*/ 706 h 850"/>
                <a:gd name="T58" fmla="*/ 192 w 772"/>
                <a:gd name="T59" fmla="*/ 692 h 850"/>
                <a:gd name="T60" fmla="*/ 189 w 772"/>
                <a:gd name="T61" fmla="*/ 678 h 850"/>
                <a:gd name="T62" fmla="*/ 167 w 772"/>
                <a:gd name="T63" fmla="*/ 1 h 850"/>
                <a:gd name="T64" fmla="*/ 160 w 772"/>
                <a:gd name="T6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850">
                  <a:moveTo>
                    <a:pt x="759" y="783"/>
                  </a:moveTo>
                  <a:lnTo>
                    <a:pt x="537" y="821"/>
                  </a:lnTo>
                  <a:lnTo>
                    <a:pt x="705" y="849"/>
                  </a:lnTo>
                  <a:lnTo>
                    <a:pt x="705" y="849"/>
                  </a:lnTo>
                  <a:lnTo>
                    <a:pt x="712" y="850"/>
                  </a:lnTo>
                  <a:lnTo>
                    <a:pt x="712" y="850"/>
                  </a:lnTo>
                  <a:lnTo>
                    <a:pt x="723" y="849"/>
                  </a:lnTo>
                  <a:lnTo>
                    <a:pt x="730" y="848"/>
                  </a:lnTo>
                  <a:lnTo>
                    <a:pt x="735" y="845"/>
                  </a:lnTo>
                  <a:lnTo>
                    <a:pt x="742" y="840"/>
                  </a:lnTo>
                  <a:lnTo>
                    <a:pt x="746" y="834"/>
                  </a:lnTo>
                  <a:lnTo>
                    <a:pt x="751" y="826"/>
                  </a:lnTo>
                  <a:lnTo>
                    <a:pt x="754" y="816"/>
                  </a:lnTo>
                  <a:lnTo>
                    <a:pt x="759" y="783"/>
                  </a:lnTo>
                  <a:close/>
                  <a:moveTo>
                    <a:pt x="56" y="383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701"/>
                  </a:lnTo>
                  <a:lnTo>
                    <a:pt x="1" y="709"/>
                  </a:lnTo>
                  <a:lnTo>
                    <a:pt x="5" y="717"/>
                  </a:lnTo>
                  <a:lnTo>
                    <a:pt x="11" y="725"/>
                  </a:lnTo>
                  <a:lnTo>
                    <a:pt x="15" y="727"/>
                  </a:lnTo>
                  <a:lnTo>
                    <a:pt x="20" y="730"/>
                  </a:lnTo>
                  <a:lnTo>
                    <a:pt x="27" y="733"/>
                  </a:lnTo>
                  <a:lnTo>
                    <a:pt x="34" y="734"/>
                  </a:lnTo>
                  <a:lnTo>
                    <a:pt x="121" y="750"/>
                  </a:lnTo>
                  <a:lnTo>
                    <a:pt x="56" y="383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9" y="1"/>
                  </a:lnTo>
                  <a:lnTo>
                    <a:pt x="143" y="3"/>
                  </a:lnTo>
                  <a:lnTo>
                    <a:pt x="137" y="7"/>
                  </a:lnTo>
                  <a:lnTo>
                    <a:pt x="130" y="11"/>
                  </a:lnTo>
                  <a:lnTo>
                    <a:pt x="125" y="16"/>
                  </a:lnTo>
                  <a:lnTo>
                    <a:pt x="121" y="24"/>
                  </a:lnTo>
                  <a:lnTo>
                    <a:pt x="118" y="34"/>
                  </a:lnTo>
                  <a:lnTo>
                    <a:pt x="99" y="140"/>
                  </a:lnTo>
                  <a:lnTo>
                    <a:pt x="189" y="124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90" y="685"/>
                  </a:lnTo>
                  <a:lnTo>
                    <a:pt x="192" y="692"/>
                  </a:lnTo>
                  <a:lnTo>
                    <a:pt x="194" y="698"/>
                  </a:lnTo>
                  <a:lnTo>
                    <a:pt x="200" y="706"/>
                  </a:lnTo>
                  <a:lnTo>
                    <a:pt x="207" y="713"/>
                  </a:lnTo>
                  <a:lnTo>
                    <a:pt x="212" y="715"/>
                  </a:lnTo>
                  <a:lnTo>
                    <a:pt x="217" y="717"/>
                  </a:lnTo>
                  <a:lnTo>
                    <a:pt x="223" y="718"/>
                  </a:lnTo>
                  <a:lnTo>
                    <a:pt x="231" y="719"/>
                  </a:lnTo>
                  <a:lnTo>
                    <a:pt x="772" y="719"/>
                  </a:lnTo>
                  <a:lnTo>
                    <a:pt x="231" y="719"/>
                  </a:lnTo>
                  <a:lnTo>
                    <a:pt x="231" y="719"/>
                  </a:lnTo>
                  <a:lnTo>
                    <a:pt x="223" y="718"/>
                  </a:lnTo>
                  <a:lnTo>
                    <a:pt x="217" y="717"/>
                  </a:lnTo>
                  <a:lnTo>
                    <a:pt x="212" y="715"/>
                  </a:lnTo>
                  <a:lnTo>
                    <a:pt x="207" y="713"/>
                  </a:lnTo>
                  <a:lnTo>
                    <a:pt x="200" y="706"/>
                  </a:lnTo>
                  <a:lnTo>
                    <a:pt x="194" y="698"/>
                  </a:lnTo>
                  <a:lnTo>
                    <a:pt x="192" y="692"/>
                  </a:lnTo>
                  <a:lnTo>
                    <a:pt x="190" y="685"/>
                  </a:lnTo>
                  <a:lnTo>
                    <a:pt x="189" y="678"/>
                  </a:lnTo>
                  <a:lnTo>
                    <a:pt x="189" y="5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317A4CE-A10F-405A-8FE8-B8816C24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993"/>
              <a:ext cx="222" cy="67"/>
            </a:xfrm>
            <a:custGeom>
              <a:avLst/>
              <a:gdLst>
                <a:gd name="T0" fmla="*/ 222 w 222"/>
                <a:gd name="T1" fmla="*/ 0 h 67"/>
                <a:gd name="T2" fmla="*/ 0 w 222"/>
                <a:gd name="T3" fmla="*/ 38 h 67"/>
                <a:gd name="T4" fmla="*/ 168 w 222"/>
                <a:gd name="T5" fmla="*/ 66 h 67"/>
                <a:gd name="T6" fmla="*/ 168 w 222"/>
                <a:gd name="T7" fmla="*/ 66 h 67"/>
                <a:gd name="T8" fmla="*/ 175 w 222"/>
                <a:gd name="T9" fmla="*/ 67 h 67"/>
                <a:gd name="T10" fmla="*/ 175 w 222"/>
                <a:gd name="T11" fmla="*/ 67 h 67"/>
                <a:gd name="T12" fmla="*/ 186 w 222"/>
                <a:gd name="T13" fmla="*/ 66 h 67"/>
                <a:gd name="T14" fmla="*/ 193 w 222"/>
                <a:gd name="T15" fmla="*/ 65 h 67"/>
                <a:gd name="T16" fmla="*/ 198 w 222"/>
                <a:gd name="T17" fmla="*/ 62 h 67"/>
                <a:gd name="T18" fmla="*/ 205 w 222"/>
                <a:gd name="T19" fmla="*/ 57 h 67"/>
                <a:gd name="T20" fmla="*/ 209 w 222"/>
                <a:gd name="T21" fmla="*/ 51 h 67"/>
                <a:gd name="T22" fmla="*/ 214 w 222"/>
                <a:gd name="T23" fmla="*/ 43 h 67"/>
                <a:gd name="T24" fmla="*/ 217 w 222"/>
                <a:gd name="T25" fmla="*/ 33 h 67"/>
                <a:gd name="T26" fmla="*/ 222 w 222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0" y="3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86" y="66"/>
                  </a:lnTo>
                  <a:lnTo>
                    <a:pt x="193" y="65"/>
                  </a:lnTo>
                  <a:lnTo>
                    <a:pt x="198" y="62"/>
                  </a:lnTo>
                  <a:lnTo>
                    <a:pt x="205" y="57"/>
                  </a:lnTo>
                  <a:lnTo>
                    <a:pt x="209" y="51"/>
                  </a:lnTo>
                  <a:lnTo>
                    <a:pt x="214" y="43"/>
                  </a:lnTo>
                  <a:lnTo>
                    <a:pt x="217" y="33"/>
                  </a:lnTo>
                  <a:lnTo>
                    <a:pt x="2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0B1DFC7-6253-40F7-964C-C93CE50F0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593"/>
              <a:ext cx="121" cy="367"/>
            </a:xfrm>
            <a:custGeom>
              <a:avLst/>
              <a:gdLst>
                <a:gd name="T0" fmla="*/ 56 w 121"/>
                <a:gd name="T1" fmla="*/ 0 h 367"/>
                <a:gd name="T2" fmla="*/ 0 w 121"/>
                <a:gd name="T3" fmla="*/ 305 h 367"/>
                <a:gd name="T4" fmla="*/ 0 w 121"/>
                <a:gd name="T5" fmla="*/ 305 h 367"/>
                <a:gd name="T6" fmla="*/ 0 w 121"/>
                <a:gd name="T7" fmla="*/ 311 h 367"/>
                <a:gd name="T8" fmla="*/ 0 w 121"/>
                <a:gd name="T9" fmla="*/ 318 h 367"/>
                <a:gd name="T10" fmla="*/ 1 w 121"/>
                <a:gd name="T11" fmla="*/ 326 h 367"/>
                <a:gd name="T12" fmla="*/ 5 w 121"/>
                <a:gd name="T13" fmla="*/ 334 h 367"/>
                <a:gd name="T14" fmla="*/ 11 w 121"/>
                <a:gd name="T15" fmla="*/ 342 h 367"/>
                <a:gd name="T16" fmla="*/ 15 w 121"/>
                <a:gd name="T17" fmla="*/ 344 h 367"/>
                <a:gd name="T18" fmla="*/ 20 w 121"/>
                <a:gd name="T19" fmla="*/ 347 h 367"/>
                <a:gd name="T20" fmla="*/ 27 w 121"/>
                <a:gd name="T21" fmla="*/ 350 h 367"/>
                <a:gd name="T22" fmla="*/ 34 w 121"/>
                <a:gd name="T23" fmla="*/ 351 h 367"/>
                <a:gd name="T24" fmla="*/ 121 w 121"/>
                <a:gd name="T25" fmla="*/ 367 h 367"/>
                <a:gd name="T26" fmla="*/ 56 w 121"/>
                <a:gd name="T2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367">
                  <a:moveTo>
                    <a:pt x="56" y="0"/>
                  </a:moveTo>
                  <a:lnTo>
                    <a:pt x="0" y="305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1" y="326"/>
                  </a:lnTo>
                  <a:lnTo>
                    <a:pt x="5" y="334"/>
                  </a:lnTo>
                  <a:lnTo>
                    <a:pt x="11" y="342"/>
                  </a:lnTo>
                  <a:lnTo>
                    <a:pt x="15" y="344"/>
                  </a:lnTo>
                  <a:lnTo>
                    <a:pt x="20" y="347"/>
                  </a:lnTo>
                  <a:lnTo>
                    <a:pt x="27" y="350"/>
                  </a:lnTo>
                  <a:lnTo>
                    <a:pt x="34" y="351"/>
                  </a:lnTo>
                  <a:lnTo>
                    <a:pt x="121" y="367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5CA6447-8713-45FC-B2BF-EBC7EAFF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210"/>
              <a:ext cx="673" cy="719"/>
            </a:xfrm>
            <a:custGeom>
              <a:avLst/>
              <a:gdLst>
                <a:gd name="T0" fmla="*/ 61 w 673"/>
                <a:gd name="T1" fmla="*/ 0 h 719"/>
                <a:gd name="T2" fmla="*/ 61 w 673"/>
                <a:gd name="T3" fmla="*/ 0 h 719"/>
                <a:gd name="T4" fmla="*/ 50 w 673"/>
                <a:gd name="T5" fmla="*/ 1 h 719"/>
                <a:gd name="T6" fmla="*/ 44 w 673"/>
                <a:gd name="T7" fmla="*/ 3 h 719"/>
                <a:gd name="T8" fmla="*/ 38 w 673"/>
                <a:gd name="T9" fmla="*/ 7 h 719"/>
                <a:gd name="T10" fmla="*/ 31 w 673"/>
                <a:gd name="T11" fmla="*/ 11 h 719"/>
                <a:gd name="T12" fmla="*/ 26 w 673"/>
                <a:gd name="T13" fmla="*/ 16 h 719"/>
                <a:gd name="T14" fmla="*/ 22 w 673"/>
                <a:gd name="T15" fmla="*/ 24 h 719"/>
                <a:gd name="T16" fmla="*/ 19 w 673"/>
                <a:gd name="T17" fmla="*/ 34 h 719"/>
                <a:gd name="T18" fmla="*/ 0 w 673"/>
                <a:gd name="T19" fmla="*/ 140 h 719"/>
                <a:gd name="T20" fmla="*/ 90 w 673"/>
                <a:gd name="T21" fmla="*/ 124 h 719"/>
                <a:gd name="T22" fmla="*/ 90 w 673"/>
                <a:gd name="T23" fmla="*/ 678 h 719"/>
                <a:gd name="T24" fmla="*/ 90 w 673"/>
                <a:gd name="T25" fmla="*/ 678 h 719"/>
                <a:gd name="T26" fmla="*/ 91 w 673"/>
                <a:gd name="T27" fmla="*/ 685 h 719"/>
                <a:gd name="T28" fmla="*/ 93 w 673"/>
                <a:gd name="T29" fmla="*/ 692 h 719"/>
                <a:gd name="T30" fmla="*/ 95 w 673"/>
                <a:gd name="T31" fmla="*/ 698 h 719"/>
                <a:gd name="T32" fmla="*/ 101 w 673"/>
                <a:gd name="T33" fmla="*/ 706 h 719"/>
                <a:gd name="T34" fmla="*/ 108 w 673"/>
                <a:gd name="T35" fmla="*/ 713 h 719"/>
                <a:gd name="T36" fmla="*/ 113 w 673"/>
                <a:gd name="T37" fmla="*/ 715 h 719"/>
                <a:gd name="T38" fmla="*/ 118 w 673"/>
                <a:gd name="T39" fmla="*/ 717 h 719"/>
                <a:gd name="T40" fmla="*/ 124 w 673"/>
                <a:gd name="T41" fmla="*/ 718 h 719"/>
                <a:gd name="T42" fmla="*/ 132 w 673"/>
                <a:gd name="T43" fmla="*/ 719 h 719"/>
                <a:gd name="T44" fmla="*/ 673 w 673"/>
                <a:gd name="T45" fmla="*/ 719 h 719"/>
                <a:gd name="T46" fmla="*/ 132 w 673"/>
                <a:gd name="T47" fmla="*/ 719 h 719"/>
                <a:gd name="T48" fmla="*/ 132 w 673"/>
                <a:gd name="T49" fmla="*/ 719 h 719"/>
                <a:gd name="T50" fmla="*/ 124 w 673"/>
                <a:gd name="T51" fmla="*/ 718 h 719"/>
                <a:gd name="T52" fmla="*/ 118 w 673"/>
                <a:gd name="T53" fmla="*/ 717 h 719"/>
                <a:gd name="T54" fmla="*/ 113 w 673"/>
                <a:gd name="T55" fmla="*/ 715 h 719"/>
                <a:gd name="T56" fmla="*/ 108 w 673"/>
                <a:gd name="T57" fmla="*/ 713 h 719"/>
                <a:gd name="T58" fmla="*/ 101 w 673"/>
                <a:gd name="T59" fmla="*/ 706 h 719"/>
                <a:gd name="T60" fmla="*/ 95 w 673"/>
                <a:gd name="T61" fmla="*/ 698 h 719"/>
                <a:gd name="T62" fmla="*/ 93 w 673"/>
                <a:gd name="T63" fmla="*/ 692 h 719"/>
                <a:gd name="T64" fmla="*/ 91 w 673"/>
                <a:gd name="T65" fmla="*/ 685 h 719"/>
                <a:gd name="T66" fmla="*/ 90 w 673"/>
                <a:gd name="T67" fmla="*/ 678 h 719"/>
                <a:gd name="T68" fmla="*/ 90 w 673"/>
                <a:gd name="T69" fmla="*/ 5 h 719"/>
                <a:gd name="T70" fmla="*/ 68 w 673"/>
                <a:gd name="T71" fmla="*/ 1 h 719"/>
                <a:gd name="T72" fmla="*/ 68 w 673"/>
                <a:gd name="T73" fmla="*/ 1 h 719"/>
                <a:gd name="T74" fmla="*/ 61 w 673"/>
                <a:gd name="T7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3" h="719">
                  <a:moveTo>
                    <a:pt x="61" y="0"/>
                  </a:moveTo>
                  <a:lnTo>
                    <a:pt x="61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8" y="7"/>
                  </a:lnTo>
                  <a:lnTo>
                    <a:pt x="31" y="11"/>
                  </a:lnTo>
                  <a:lnTo>
                    <a:pt x="26" y="16"/>
                  </a:lnTo>
                  <a:lnTo>
                    <a:pt x="22" y="24"/>
                  </a:lnTo>
                  <a:lnTo>
                    <a:pt x="19" y="34"/>
                  </a:lnTo>
                  <a:lnTo>
                    <a:pt x="0" y="140"/>
                  </a:lnTo>
                  <a:lnTo>
                    <a:pt x="90" y="124"/>
                  </a:lnTo>
                  <a:lnTo>
                    <a:pt x="90" y="678"/>
                  </a:lnTo>
                  <a:lnTo>
                    <a:pt x="90" y="678"/>
                  </a:lnTo>
                  <a:lnTo>
                    <a:pt x="91" y="685"/>
                  </a:lnTo>
                  <a:lnTo>
                    <a:pt x="93" y="692"/>
                  </a:lnTo>
                  <a:lnTo>
                    <a:pt x="95" y="698"/>
                  </a:lnTo>
                  <a:lnTo>
                    <a:pt x="101" y="706"/>
                  </a:lnTo>
                  <a:lnTo>
                    <a:pt x="108" y="713"/>
                  </a:lnTo>
                  <a:lnTo>
                    <a:pt x="113" y="715"/>
                  </a:lnTo>
                  <a:lnTo>
                    <a:pt x="118" y="717"/>
                  </a:lnTo>
                  <a:lnTo>
                    <a:pt x="124" y="718"/>
                  </a:lnTo>
                  <a:lnTo>
                    <a:pt x="132" y="719"/>
                  </a:lnTo>
                  <a:lnTo>
                    <a:pt x="673" y="719"/>
                  </a:lnTo>
                  <a:lnTo>
                    <a:pt x="132" y="719"/>
                  </a:lnTo>
                  <a:lnTo>
                    <a:pt x="132" y="719"/>
                  </a:lnTo>
                  <a:lnTo>
                    <a:pt x="124" y="718"/>
                  </a:lnTo>
                  <a:lnTo>
                    <a:pt x="118" y="717"/>
                  </a:lnTo>
                  <a:lnTo>
                    <a:pt x="113" y="715"/>
                  </a:lnTo>
                  <a:lnTo>
                    <a:pt x="108" y="713"/>
                  </a:lnTo>
                  <a:lnTo>
                    <a:pt x="101" y="706"/>
                  </a:lnTo>
                  <a:lnTo>
                    <a:pt x="95" y="698"/>
                  </a:lnTo>
                  <a:lnTo>
                    <a:pt x="93" y="692"/>
                  </a:lnTo>
                  <a:lnTo>
                    <a:pt x="91" y="685"/>
                  </a:lnTo>
                  <a:lnTo>
                    <a:pt x="90" y="678"/>
                  </a:lnTo>
                  <a:lnTo>
                    <a:pt x="90" y="5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BBE16E7-2404-41D4-B0B7-6246BF21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9E04664-765C-4BDF-BAC1-07FA87102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7014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640" y="1600202"/>
            <a:ext cx="36004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1600202"/>
            <a:ext cx="35280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u numéro de diapositive 5"/>
          <p:cNvSpPr txBox="1">
            <a:spLocks/>
          </p:cNvSpPr>
          <p:nvPr/>
        </p:nvSpPr>
        <p:spPr>
          <a:xfrm>
            <a:off x="8210551" y="412752"/>
            <a:ext cx="639763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27D443E5-1721-4074-A5F0-C0CB98E13ED9}" type="slidenum">
              <a:rPr lang="fr-FR" sz="1300">
                <a:solidFill>
                  <a:schemeClr val="tx2"/>
                </a:solidFill>
              </a:rPr>
              <a:pPr algn="r"/>
              <a:t>‹N°›</a:t>
            </a:fld>
            <a:endParaRPr lang="fr-FR" sz="1300" dirty="0">
              <a:solidFill>
                <a:schemeClr val="tx2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" y="4365104"/>
            <a:ext cx="1152000" cy="1168096"/>
          </a:xfrm>
        </p:spPr>
        <p:txBody>
          <a:bodyPr anchor="b" anchorCtr="0"/>
          <a:lstStyle/>
          <a:p>
            <a:pPr algn="l"/>
            <a:r>
              <a:rPr lang="fr-FR" dirty="0"/>
              <a:t>TITRE DOCUMENT DANS INSERTION PIED DE PAGE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</p:spPr>
        <p:txBody>
          <a:bodyPr>
            <a:normAutofit/>
          </a:bodyPr>
          <a:lstStyle>
            <a:lvl1pPr rtl="0">
              <a:defRPr sz="2400" b="1"/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497B656B-69DB-42DA-949F-968E18F50556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49301" y="333375"/>
            <a:ext cx="1419225" cy="1400175"/>
            <a:chOff x="472" y="210"/>
            <a:chExt cx="894" cy="8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90A17028-CABA-49AA-BDFC-85C435BEFF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2" y="210"/>
              <a:ext cx="894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6DAFA12-5248-4215-8FF5-34DB6C2A8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350"/>
              <a:ext cx="874" cy="742"/>
            </a:xfrm>
            <a:custGeom>
              <a:avLst/>
              <a:gdLst>
                <a:gd name="T0" fmla="*/ 101 w 874"/>
                <a:gd name="T1" fmla="*/ 610 h 742"/>
                <a:gd name="T2" fmla="*/ 119 w 874"/>
                <a:gd name="T3" fmla="*/ 708 h 742"/>
                <a:gd name="T4" fmla="*/ 119 w 874"/>
                <a:gd name="T5" fmla="*/ 708 h 742"/>
                <a:gd name="T6" fmla="*/ 121 w 874"/>
                <a:gd name="T7" fmla="*/ 713 h 742"/>
                <a:gd name="T8" fmla="*/ 123 w 874"/>
                <a:gd name="T9" fmla="*/ 718 h 742"/>
                <a:gd name="T10" fmla="*/ 127 w 874"/>
                <a:gd name="T11" fmla="*/ 725 h 742"/>
                <a:gd name="T12" fmla="*/ 131 w 874"/>
                <a:gd name="T13" fmla="*/ 730 h 742"/>
                <a:gd name="T14" fmla="*/ 139 w 874"/>
                <a:gd name="T15" fmla="*/ 737 h 742"/>
                <a:gd name="T16" fmla="*/ 147 w 874"/>
                <a:gd name="T17" fmla="*/ 741 h 742"/>
                <a:gd name="T18" fmla="*/ 153 w 874"/>
                <a:gd name="T19" fmla="*/ 741 h 742"/>
                <a:gd name="T20" fmla="*/ 158 w 874"/>
                <a:gd name="T21" fmla="*/ 742 h 742"/>
                <a:gd name="T22" fmla="*/ 158 w 874"/>
                <a:gd name="T23" fmla="*/ 742 h 742"/>
                <a:gd name="T24" fmla="*/ 167 w 874"/>
                <a:gd name="T25" fmla="*/ 741 h 742"/>
                <a:gd name="T26" fmla="*/ 517 w 874"/>
                <a:gd name="T27" fmla="*/ 681 h 742"/>
                <a:gd name="T28" fmla="*/ 101 w 874"/>
                <a:gd name="T29" fmla="*/ 610 h 742"/>
                <a:gd name="T30" fmla="*/ 873 w 874"/>
                <a:gd name="T31" fmla="*/ 579 h 742"/>
                <a:gd name="T32" fmla="*/ 752 w 874"/>
                <a:gd name="T33" fmla="*/ 579 h 742"/>
                <a:gd name="T34" fmla="*/ 739 w 874"/>
                <a:gd name="T35" fmla="*/ 643 h 742"/>
                <a:gd name="T36" fmla="*/ 839 w 874"/>
                <a:gd name="T37" fmla="*/ 626 h 742"/>
                <a:gd name="T38" fmla="*/ 839 w 874"/>
                <a:gd name="T39" fmla="*/ 626 h 742"/>
                <a:gd name="T40" fmla="*/ 845 w 874"/>
                <a:gd name="T41" fmla="*/ 624 h 742"/>
                <a:gd name="T42" fmla="*/ 851 w 874"/>
                <a:gd name="T43" fmla="*/ 622 h 742"/>
                <a:gd name="T44" fmla="*/ 858 w 874"/>
                <a:gd name="T45" fmla="*/ 616 h 742"/>
                <a:gd name="T46" fmla="*/ 864 w 874"/>
                <a:gd name="T47" fmla="*/ 611 h 742"/>
                <a:gd name="T48" fmla="*/ 870 w 874"/>
                <a:gd name="T49" fmla="*/ 603 h 742"/>
                <a:gd name="T50" fmla="*/ 873 w 874"/>
                <a:gd name="T51" fmla="*/ 598 h 742"/>
                <a:gd name="T52" fmla="*/ 873 w 874"/>
                <a:gd name="T53" fmla="*/ 593 h 742"/>
                <a:gd name="T54" fmla="*/ 874 w 874"/>
                <a:gd name="T55" fmla="*/ 586 h 742"/>
                <a:gd name="T56" fmla="*/ 873 w 874"/>
                <a:gd name="T57" fmla="*/ 579 h 742"/>
                <a:gd name="T58" fmla="*/ 79 w 874"/>
                <a:gd name="T59" fmla="*/ 0 h 742"/>
                <a:gd name="T60" fmla="*/ 34 w 874"/>
                <a:gd name="T61" fmla="*/ 7 h 742"/>
                <a:gd name="T62" fmla="*/ 34 w 874"/>
                <a:gd name="T63" fmla="*/ 7 h 742"/>
                <a:gd name="T64" fmla="*/ 29 w 874"/>
                <a:gd name="T65" fmla="*/ 9 h 742"/>
                <a:gd name="T66" fmla="*/ 22 w 874"/>
                <a:gd name="T67" fmla="*/ 12 h 742"/>
                <a:gd name="T68" fmla="*/ 15 w 874"/>
                <a:gd name="T69" fmla="*/ 16 h 742"/>
                <a:gd name="T70" fmla="*/ 9 w 874"/>
                <a:gd name="T71" fmla="*/ 21 h 742"/>
                <a:gd name="T72" fmla="*/ 3 w 874"/>
                <a:gd name="T73" fmla="*/ 31 h 742"/>
                <a:gd name="T74" fmla="*/ 2 w 874"/>
                <a:gd name="T75" fmla="*/ 35 h 742"/>
                <a:gd name="T76" fmla="*/ 0 w 874"/>
                <a:gd name="T77" fmla="*/ 41 h 742"/>
                <a:gd name="T78" fmla="*/ 0 w 874"/>
                <a:gd name="T79" fmla="*/ 48 h 742"/>
                <a:gd name="T80" fmla="*/ 0 w 874"/>
                <a:gd name="T81" fmla="*/ 54 h 742"/>
                <a:gd name="T82" fmla="*/ 36 w 874"/>
                <a:gd name="T83" fmla="*/ 243 h 742"/>
                <a:gd name="T84" fmla="*/ 79 w 874"/>
                <a:gd name="T8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4" h="742">
                  <a:moveTo>
                    <a:pt x="101" y="610"/>
                  </a:moveTo>
                  <a:lnTo>
                    <a:pt x="119" y="708"/>
                  </a:lnTo>
                  <a:lnTo>
                    <a:pt x="119" y="708"/>
                  </a:lnTo>
                  <a:lnTo>
                    <a:pt x="121" y="713"/>
                  </a:lnTo>
                  <a:lnTo>
                    <a:pt x="123" y="718"/>
                  </a:lnTo>
                  <a:lnTo>
                    <a:pt x="127" y="725"/>
                  </a:lnTo>
                  <a:lnTo>
                    <a:pt x="131" y="730"/>
                  </a:lnTo>
                  <a:lnTo>
                    <a:pt x="139" y="737"/>
                  </a:lnTo>
                  <a:lnTo>
                    <a:pt x="147" y="741"/>
                  </a:lnTo>
                  <a:lnTo>
                    <a:pt x="153" y="741"/>
                  </a:lnTo>
                  <a:lnTo>
                    <a:pt x="158" y="742"/>
                  </a:lnTo>
                  <a:lnTo>
                    <a:pt x="158" y="742"/>
                  </a:lnTo>
                  <a:lnTo>
                    <a:pt x="167" y="741"/>
                  </a:lnTo>
                  <a:lnTo>
                    <a:pt x="517" y="681"/>
                  </a:lnTo>
                  <a:lnTo>
                    <a:pt x="101" y="610"/>
                  </a:lnTo>
                  <a:close/>
                  <a:moveTo>
                    <a:pt x="873" y="579"/>
                  </a:moveTo>
                  <a:lnTo>
                    <a:pt x="752" y="579"/>
                  </a:lnTo>
                  <a:lnTo>
                    <a:pt x="739" y="643"/>
                  </a:lnTo>
                  <a:lnTo>
                    <a:pt x="839" y="626"/>
                  </a:lnTo>
                  <a:lnTo>
                    <a:pt x="839" y="626"/>
                  </a:lnTo>
                  <a:lnTo>
                    <a:pt x="845" y="624"/>
                  </a:lnTo>
                  <a:lnTo>
                    <a:pt x="851" y="622"/>
                  </a:lnTo>
                  <a:lnTo>
                    <a:pt x="858" y="616"/>
                  </a:lnTo>
                  <a:lnTo>
                    <a:pt x="864" y="611"/>
                  </a:lnTo>
                  <a:lnTo>
                    <a:pt x="870" y="603"/>
                  </a:lnTo>
                  <a:lnTo>
                    <a:pt x="873" y="598"/>
                  </a:lnTo>
                  <a:lnTo>
                    <a:pt x="873" y="593"/>
                  </a:lnTo>
                  <a:lnTo>
                    <a:pt x="874" y="586"/>
                  </a:lnTo>
                  <a:lnTo>
                    <a:pt x="873" y="579"/>
                  </a:lnTo>
                  <a:close/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3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DF292D5D-AEFF-404F-A8B6-B9CB39B3F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960"/>
              <a:ext cx="416" cy="132"/>
            </a:xfrm>
            <a:custGeom>
              <a:avLst/>
              <a:gdLst>
                <a:gd name="T0" fmla="*/ 0 w 416"/>
                <a:gd name="T1" fmla="*/ 0 h 132"/>
                <a:gd name="T2" fmla="*/ 18 w 416"/>
                <a:gd name="T3" fmla="*/ 98 h 132"/>
                <a:gd name="T4" fmla="*/ 18 w 416"/>
                <a:gd name="T5" fmla="*/ 98 h 132"/>
                <a:gd name="T6" fmla="*/ 20 w 416"/>
                <a:gd name="T7" fmla="*/ 103 h 132"/>
                <a:gd name="T8" fmla="*/ 22 w 416"/>
                <a:gd name="T9" fmla="*/ 108 h 132"/>
                <a:gd name="T10" fmla="*/ 26 w 416"/>
                <a:gd name="T11" fmla="*/ 115 h 132"/>
                <a:gd name="T12" fmla="*/ 30 w 416"/>
                <a:gd name="T13" fmla="*/ 120 h 132"/>
                <a:gd name="T14" fmla="*/ 38 w 416"/>
                <a:gd name="T15" fmla="*/ 127 h 132"/>
                <a:gd name="T16" fmla="*/ 46 w 416"/>
                <a:gd name="T17" fmla="*/ 131 h 132"/>
                <a:gd name="T18" fmla="*/ 52 w 416"/>
                <a:gd name="T19" fmla="*/ 131 h 132"/>
                <a:gd name="T20" fmla="*/ 57 w 416"/>
                <a:gd name="T21" fmla="*/ 132 h 132"/>
                <a:gd name="T22" fmla="*/ 57 w 416"/>
                <a:gd name="T23" fmla="*/ 132 h 132"/>
                <a:gd name="T24" fmla="*/ 66 w 416"/>
                <a:gd name="T25" fmla="*/ 131 h 132"/>
                <a:gd name="T26" fmla="*/ 416 w 416"/>
                <a:gd name="T27" fmla="*/ 71 h 132"/>
                <a:gd name="T28" fmla="*/ 0 w 416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32">
                  <a:moveTo>
                    <a:pt x="0" y="0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20" y="103"/>
                  </a:lnTo>
                  <a:lnTo>
                    <a:pt x="22" y="108"/>
                  </a:lnTo>
                  <a:lnTo>
                    <a:pt x="26" y="115"/>
                  </a:lnTo>
                  <a:lnTo>
                    <a:pt x="30" y="120"/>
                  </a:lnTo>
                  <a:lnTo>
                    <a:pt x="38" y="127"/>
                  </a:lnTo>
                  <a:lnTo>
                    <a:pt x="46" y="131"/>
                  </a:lnTo>
                  <a:lnTo>
                    <a:pt x="52" y="131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66" y="131"/>
                  </a:lnTo>
                  <a:lnTo>
                    <a:pt x="416" y="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9A4BC2D9-63F2-46FB-8467-8C7B5FA87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929"/>
              <a:ext cx="135" cy="64"/>
            </a:xfrm>
            <a:custGeom>
              <a:avLst/>
              <a:gdLst>
                <a:gd name="T0" fmla="*/ 134 w 135"/>
                <a:gd name="T1" fmla="*/ 0 h 64"/>
                <a:gd name="T2" fmla="*/ 13 w 135"/>
                <a:gd name="T3" fmla="*/ 0 h 64"/>
                <a:gd name="T4" fmla="*/ 0 w 135"/>
                <a:gd name="T5" fmla="*/ 64 h 64"/>
                <a:gd name="T6" fmla="*/ 100 w 135"/>
                <a:gd name="T7" fmla="*/ 47 h 64"/>
                <a:gd name="T8" fmla="*/ 100 w 135"/>
                <a:gd name="T9" fmla="*/ 47 h 64"/>
                <a:gd name="T10" fmla="*/ 106 w 135"/>
                <a:gd name="T11" fmla="*/ 45 h 64"/>
                <a:gd name="T12" fmla="*/ 112 w 135"/>
                <a:gd name="T13" fmla="*/ 43 h 64"/>
                <a:gd name="T14" fmla="*/ 119 w 135"/>
                <a:gd name="T15" fmla="*/ 37 h 64"/>
                <a:gd name="T16" fmla="*/ 125 w 135"/>
                <a:gd name="T17" fmla="*/ 32 h 64"/>
                <a:gd name="T18" fmla="*/ 131 w 135"/>
                <a:gd name="T19" fmla="*/ 24 h 64"/>
                <a:gd name="T20" fmla="*/ 134 w 135"/>
                <a:gd name="T21" fmla="*/ 19 h 64"/>
                <a:gd name="T22" fmla="*/ 134 w 135"/>
                <a:gd name="T23" fmla="*/ 14 h 64"/>
                <a:gd name="T24" fmla="*/ 135 w 135"/>
                <a:gd name="T25" fmla="*/ 7 h 64"/>
                <a:gd name="T26" fmla="*/ 134 w 135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64">
                  <a:moveTo>
                    <a:pt x="134" y="0"/>
                  </a:moveTo>
                  <a:lnTo>
                    <a:pt x="13" y="0"/>
                  </a:lnTo>
                  <a:lnTo>
                    <a:pt x="0" y="64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6" y="45"/>
                  </a:lnTo>
                  <a:lnTo>
                    <a:pt x="112" y="43"/>
                  </a:lnTo>
                  <a:lnTo>
                    <a:pt x="119" y="37"/>
                  </a:lnTo>
                  <a:lnTo>
                    <a:pt x="125" y="32"/>
                  </a:lnTo>
                  <a:lnTo>
                    <a:pt x="131" y="24"/>
                  </a:lnTo>
                  <a:lnTo>
                    <a:pt x="134" y="19"/>
                  </a:lnTo>
                  <a:lnTo>
                    <a:pt x="134" y="14"/>
                  </a:lnTo>
                  <a:lnTo>
                    <a:pt x="135" y="7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FA1CCF-2939-4CEE-BDB7-314D599DB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350"/>
              <a:ext cx="79" cy="243"/>
            </a:xfrm>
            <a:custGeom>
              <a:avLst/>
              <a:gdLst>
                <a:gd name="T0" fmla="*/ 79 w 79"/>
                <a:gd name="T1" fmla="*/ 0 h 243"/>
                <a:gd name="T2" fmla="*/ 34 w 79"/>
                <a:gd name="T3" fmla="*/ 7 h 243"/>
                <a:gd name="T4" fmla="*/ 34 w 79"/>
                <a:gd name="T5" fmla="*/ 7 h 243"/>
                <a:gd name="T6" fmla="*/ 29 w 79"/>
                <a:gd name="T7" fmla="*/ 9 h 243"/>
                <a:gd name="T8" fmla="*/ 22 w 79"/>
                <a:gd name="T9" fmla="*/ 12 h 243"/>
                <a:gd name="T10" fmla="*/ 15 w 79"/>
                <a:gd name="T11" fmla="*/ 16 h 243"/>
                <a:gd name="T12" fmla="*/ 9 w 79"/>
                <a:gd name="T13" fmla="*/ 21 h 243"/>
                <a:gd name="T14" fmla="*/ 3 w 79"/>
                <a:gd name="T15" fmla="*/ 31 h 243"/>
                <a:gd name="T16" fmla="*/ 2 w 79"/>
                <a:gd name="T17" fmla="*/ 35 h 243"/>
                <a:gd name="T18" fmla="*/ 0 w 79"/>
                <a:gd name="T19" fmla="*/ 41 h 243"/>
                <a:gd name="T20" fmla="*/ 0 w 79"/>
                <a:gd name="T21" fmla="*/ 48 h 243"/>
                <a:gd name="T22" fmla="*/ 0 w 79"/>
                <a:gd name="T23" fmla="*/ 54 h 243"/>
                <a:gd name="T24" fmla="*/ 36 w 79"/>
                <a:gd name="T25" fmla="*/ 243 h 243"/>
                <a:gd name="T26" fmla="*/ 79 w 79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43"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0BBB367-C86B-4A3E-8748-D5E4ABCBC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" y="210"/>
              <a:ext cx="772" cy="850"/>
            </a:xfrm>
            <a:custGeom>
              <a:avLst/>
              <a:gdLst>
                <a:gd name="T0" fmla="*/ 537 w 772"/>
                <a:gd name="T1" fmla="*/ 821 h 850"/>
                <a:gd name="T2" fmla="*/ 705 w 772"/>
                <a:gd name="T3" fmla="*/ 849 h 850"/>
                <a:gd name="T4" fmla="*/ 712 w 772"/>
                <a:gd name="T5" fmla="*/ 850 h 850"/>
                <a:gd name="T6" fmla="*/ 730 w 772"/>
                <a:gd name="T7" fmla="*/ 848 h 850"/>
                <a:gd name="T8" fmla="*/ 742 w 772"/>
                <a:gd name="T9" fmla="*/ 840 h 850"/>
                <a:gd name="T10" fmla="*/ 751 w 772"/>
                <a:gd name="T11" fmla="*/ 826 h 850"/>
                <a:gd name="T12" fmla="*/ 759 w 772"/>
                <a:gd name="T13" fmla="*/ 783 h 850"/>
                <a:gd name="T14" fmla="*/ 0 w 772"/>
                <a:gd name="T15" fmla="*/ 688 h 850"/>
                <a:gd name="T16" fmla="*/ 0 w 772"/>
                <a:gd name="T17" fmla="*/ 694 h 850"/>
                <a:gd name="T18" fmla="*/ 1 w 772"/>
                <a:gd name="T19" fmla="*/ 709 h 850"/>
                <a:gd name="T20" fmla="*/ 11 w 772"/>
                <a:gd name="T21" fmla="*/ 725 h 850"/>
                <a:gd name="T22" fmla="*/ 20 w 772"/>
                <a:gd name="T23" fmla="*/ 730 h 850"/>
                <a:gd name="T24" fmla="*/ 34 w 772"/>
                <a:gd name="T25" fmla="*/ 734 h 850"/>
                <a:gd name="T26" fmla="*/ 56 w 772"/>
                <a:gd name="T27" fmla="*/ 383 h 850"/>
                <a:gd name="T28" fmla="*/ 160 w 772"/>
                <a:gd name="T29" fmla="*/ 0 h 850"/>
                <a:gd name="T30" fmla="*/ 143 w 772"/>
                <a:gd name="T31" fmla="*/ 3 h 850"/>
                <a:gd name="T32" fmla="*/ 130 w 772"/>
                <a:gd name="T33" fmla="*/ 11 h 850"/>
                <a:gd name="T34" fmla="*/ 121 w 772"/>
                <a:gd name="T35" fmla="*/ 24 h 850"/>
                <a:gd name="T36" fmla="*/ 99 w 772"/>
                <a:gd name="T37" fmla="*/ 140 h 850"/>
                <a:gd name="T38" fmla="*/ 189 w 772"/>
                <a:gd name="T39" fmla="*/ 678 h 850"/>
                <a:gd name="T40" fmla="*/ 190 w 772"/>
                <a:gd name="T41" fmla="*/ 685 h 850"/>
                <a:gd name="T42" fmla="*/ 194 w 772"/>
                <a:gd name="T43" fmla="*/ 698 h 850"/>
                <a:gd name="T44" fmla="*/ 207 w 772"/>
                <a:gd name="T45" fmla="*/ 713 h 850"/>
                <a:gd name="T46" fmla="*/ 217 w 772"/>
                <a:gd name="T47" fmla="*/ 717 h 850"/>
                <a:gd name="T48" fmla="*/ 231 w 772"/>
                <a:gd name="T49" fmla="*/ 719 h 850"/>
                <a:gd name="T50" fmla="*/ 231 w 772"/>
                <a:gd name="T51" fmla="*/ 719 h 850"/>
                <a:gd name="T52" fmla="*/ 223 w 772"/>
                <a:gd name="T53" fmla="*/ 718 h 850"/>
                <a:gd name="T54" fmla="*/ 212 w 772"/>
                <a:gd name="T55" fmla="*/ 715 h 850"/>
                <a:gd name="T56" fmla="*/ 200 w 772"/>
                <a:gd name="T57" fmla="*/ 706 h 850"/>
                <a:gd name="T58" fmla="*/ 192 w 772"/>
                <a:gd name="T59" fmla="*/ 692 h 850"/>
                <a:gd name="T60" fmla="*/ 189 w 772"/>
                <a:gd name="T61" fmla="*/ 678 h 850"/>
                <a:gd name="T62" fmla="*/ 167 w 772"/>
                <a:gd name="T63" fmla="*/ 1 h 850"/>
                <a:gd name="T64" fmla="*/ 160 w 772"/>
                <a:gd name="T6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850">
                  <a:moveTo>
                    <a:pt x="759" y="783"/>
                  </a:moveTo>
                  <a:lnTo>
                    <a:pt x="537" y="821"/>
                  </a:lnTo>
                  <a:lnTo>
                    <a:pt x="705" y="849"/>
                  </a:lnTo>
                  <a:lnTo>
                    <a:pt x="705" y="849"/>
                  </a:lnTo>
                  <a:lnTo>
                    <a:pt x="712" y="850"/>
                  </a:lnTo>
                  <a:lnTo>
                    <a:pt x="712" y="850"/>
                  </a:lnTo>
                  <a:lnTo>
                    <a:pt x="723" y="849"/>
                  </a:lnTo>
                  <a:lnTo>
                    <a:pt x="730" y="848"/>
                  </a:lnTo>
                  <a:lnTo>
                    <a:pt x="735" y="845"/>
                  </a:lnTo>
                  <a:lnTo>
                    <a:pt x="742" y="840"/>
                  </a:lnTo>
                  <a:lnTo>
                    <a:pt x="746" y="834"/>
                  </a:lnTo>
                  <a:lnTo>
                    <a:pt x="751" y="826"/>
                  </a:lnTo>
                  <a:lnTo>
                    <a:pt x="754" y="816"/>
                  </a:lnTo>
                  <a:lnTo>
                    <a:pt x="759" y="783"/>
                  </a:lnTo>
                  <a:close/>
                  <a:moveTo>
                    <a:pt x="56" y="383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701"/>
                  </a:lnTo>
                  <a:lnTo>
                    <a:pt x="1" y="709"/>
                  </a:lnTo>
                  <a:lnTo>
                    <a:pt x="5" y="717"/>
                  </a:lnTo>
                  <a:lnTo>
                    <a:pt x="11" y="725"/>
                  </a:lnTo>
                  <a:lnTo>
                    <a:pt x="15" y="727"/>
                  </a:lnTo>
                  <a:lnTo>
                    <a:pt x="20" y="730"/>
                  </a:lnTo>
                  <a:lnTo>
                    <a:pt x="27" y="733"/>
                  </a:lnTo>
                  <a:lnTo>
                    <a:pt x="34" y="734"/>
                  </a:lnTo>
                  <a:lnTo>
                    <a:pt x="121" y="750"/>
                  </a:lnTo>
                  <a:lnTo>
                    <a:pt x="56" y="383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9" y="1"/>
                  </a:lnTo>
                  <a:lnTo>
                    <a:pt x="143" y="3"/>
                  </a:lnTo>
                  <a:lnTo>
                    <a:pt x="137" y="7"/>
                  </a:lnTo>
                  <a:lnTo>
                    <a:pt x="130" y="11"/>
                  </a:lnTo>
                  <a:lnTo>
                    <a:pt x="125" y="16"/>
                  </a:lnTo>
                  <a:lnTo>
                    <a:pt x="121" y="24"/>
                  </a:lnTo>
                  <a:lnTo>
                    <a:pt x="118" y="34"/>
                  </a:lnTo>
                  <a:lnTo>
                    <a:pt x="99" y="140"/>
                  </a:lnTo>
                  <a:lnTo>
                    <a:pt x="189" y="124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90" y="685"/>
                  </a:lnTo>
                  <a:lnTo>
                    <a:pt x="192" y="692"/>
                  </a:lnTo>
                  <a:lnTo>
                    <a:pt x="194" y="698"/>
                  </a:lnTo>
                  <a:lnTo>
                    <a:pt x="200" y="706"/>
                  </a:lnTo>
                  <a:lnTo>
                    <a:pt x="207" y="713"/>
                  </a:lnTo>
                  <a:lnTo>
                    <a:pt x="212" y="715"/>
                  </a:lnTo>
                  <a:lnTo>
                    <a:pt x="217" y="717"/>
                  </a:lnTo>
                  <a:lnTo>
                    <a:pt x="223" y="718"/>
                  </a:lnTo>
                  <a:lnTo>
                    <a:pt x="231" y="719"/>
                  </a:lnTo>
                  <a:lnTo>
                    <a:pt x="772" y="719"/>
                  </a:lnTo>
                  <a:lnTo>
                    <a:pt x="231" y="719"/>
                  </a:lnTo>
                  <a:lnTo>
                    <a:pt x="231" y="719"/>
                  </a:lnTo>
                  <a:lnTo>
                    <a:pt x="223" y="718"/>
                  </a:lnTo>
                  <a:lnTo>
                    <a:pt x="217" y="717"/>
                  </a:lnTo>
                  <a:lnTo>
                    <a:pt x="212" y="715"/>
                  </a:lnTo>
                  <a:lnTo>
                    <a:pt x="207" y="713"/>
                  </a:lnTo>
                  <a:lnTo>
                    <a:pt x="200" y="706"/>
                  </a:lnTo>
                  <a:lnTo>
                    <a:pt x="194" y="698"/>
                  </a:lnTo>
                  <a:lnTo>
                    <a:pt x="192" y="692"/>
                  </a:lnTo>
                  <a:lnTo>
                    <a:pt x="190" y="685"/>
                  </a:lnTo>
                  <a:lnTo>
                    <a:pt x="189" y="678"/>
                  </a:lnTo>
                  <a:lnTo>
                    <a:pt x="189" y="5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47708BD2-3339-4173-A649-A2B7A7D3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993"/>
              <a:ext cx="222" cy="67"/>
            </a:xfrm>
            <a:custGeom>
              <a:avLst/>
              <a:gdLst>
                <a:gd name="T0" fmla="*/ 222 w 222"/>
                <a:gd name="T1" fmla="*/ 0 h 67"/>
                <a:gd name="T2" fmla="*/ 0 w 222"/>
                <a:gd name="T3" fmla="*/ 38 h 67"/>
                <a:gd name="T4" fmla="*/ 168 w 222"/>
                <a:gd name="T5" fmla="*/ 66 h 67"/>
                <a:gd name="T6" fmla="*/ 168 w 222"/>
                <a:gd name="T7" fmla="*/ 66 h 67"/>
                <a:gd name="T8" fmla="*/ 175 w 222"/>
                <a:gd name="T9" fmla="*/ 67 h 67"/>
                <a:gd name="T10" fmla="*/ 175 w 222"/>
                <a:gd name="T11" fmla="*/ 67 h 67"/>
                <a:gd name="T12" fmla="*/ 186 w 222"/>
                <a:gd name="T13" fmla="*/ 66 h 67"/>
                <a:gd name="T14" fmla="*/ 193 w 222"/>
                <a:gd name="T15" fmla="*/ 65 h 67"/>
                <a:gd name="T16" fmla="*/ 198 w 222"/>
                <a:gd name="T17" fmla="*/ 62 h 67"/>
                <a:gd name="T18" fmla="*/ 205 w 222"/>
                <a:gd name="T19" fmla="*/ 57 h 67"/>
                <a:gd name="T20" fmla="*/ 209 w 222"/>
                <a:gd name="T21" fmla="*/ 51 h 67"/>
                <a:gd name="T22" fmla="*/ 214 w 222"/>
                <a:gd name="T23" fmla="*/ 43 h 67"/>
                <a:gd name="T24" fmla="*/ 217 w 222"/>
                <a:gd name="T25" fmla="*/ 33 h 67"/>
                <a:gd name="T26" fmla="*/ 222 w 222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0" y="3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86" y="66"/>
                  </a:lnTo>
                  <a:lnTo>
                    <a:pt x="193" y="65"/>
                  </a:lnTo>
                  <a:lnTo>
                    <a:pt x="198" y="62"/>
                  </a:lnTo>
                  <a:lnTo>
                    <a:pt x="205" y="57"/>
                  </a:lnTo>
                  <a:lnTo>
                    <a:pt x="209" y="51"/>
                  </a:lnTo>
                  <a:lnTo>
                    <a:pt x="214" y="43"/>
                  </a:lnTo>
                  <a:lnTo>
                    <a:pt x="217" y="33"/>
                  </a:lnTo>
                  <a:lnTo>
                    <a:pt x="2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BE049E4-CC11-4D1C-82DA-56CA7B566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593"/>
              <a:ext cx="121" cy="367"/>
            </a:xfrm>
            <a:custGeom>
              <a:avLst/>
              <a:gdLst>
                <a:gd name="T0" fmla="*/ 56 w 121"/>
                <a:gd name="T1" fmla="*/ 0 h 367"/>
                <a:gd name="T2" fmla="*/ 0 w 121"/>
                <a:gd name="T3" fmla="*/ 305 h 367"/>
                <a:gd name="T4" fmla="*/ 0 w 121"/>
                <a:gd name="T5" fmla="*/ 305 h 367"/>
                <a:gd name="T6" fmla="*/ 0 w 121"/>
                <a:gd name="T7" fmla="*/ 311 h 367"/>
                <a:gd name="T8" fmla="*/ 0 w 121"/>
                <a:gd name="T9" fmla="*/ 318 h 367"/>
                <a:gd name="T10" fmla="*/ 1 w 121"/>
                <a:gd name="T11" fmla="*/ 326 h 367"/>
                <a:gd name="T12" fmla="*/ 5 w 121"/>
                <a:gd name="T13" fmla="*/ 334 h 367"/>
                <a:gd name="T14" fmla="*/ 11 w 121"/>
                <a:gd name="T15" fmla="*/ 342 h 367"/>
                <a:gd name="T16" fmla="*/ 15 w 121"/>
                <a:gd name="T17" fmla="*/ 344 h 367"/>
                <a:gd name="T18" fmla="*/ 20 w 121"/>
                <a:gd name="T19" fmla="*/ 347 h 367"/>
                <a:gd name="T20" fmla="*/ 27 w 121"/>
                <a:gd name="T21" fmla="*/ 350 h 367"/>
                <a:gd name="T22" fmla="*/ 34 w 121"/>
                <a:gd name="T23" fmla="*/ 351 h 367"/>
                <a:gd name="T24" fmla="*/ 121 w 121"/>
                <a:gd name="T25" fmla="*/ 367 h 367"/>
                <a:gd name="T26" fmla="*/ 56 w 121"/>
                <a:gd name="T2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367">
                  <a:moveTo>
                    <a:pt x="56" y="0"/>
                  </a:moveTo>
                  <a:lnTo>
                    <a:pt x="0" y="305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1" y="326"/>
                  </a:lnTo>
                  <a:lnTo>
                    <a:pt x="5" y="334"/>
                  </a:lnTo>
                  <a:lnTo>
                    <a:pt x="11" y="342"/>
                  </a:lnTo>
                  <a:lnTo>
                    <a:pt x="15" y="344"/>
                  </a:lnTo>
                  <a:lnTo>
                    <a:pt x="20" y="347"/>
                  </a:lnTo>
                  <a:lnTo>
                    <a:pt x="27" y="350"/>
                  </a:lnTo>
                  <a:lnTo>
                    <a:pt x="34" y="351"/>
                  </a:lnTo>
                  <a:lnTo>
                    <a:pt x="121" y="367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9D9621E2-9536-44E8-9041-B414F653B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210"/>
              <a:ext cx="673" cy="719"/>
            </a:xfrm>
            <a:custGeom>
              <a:avLst/>
              <a:gdLst>
                <a:gd name="T0" fmla="*/ 61 w 673"/>
                <a:gd name="T1" fmla="*/ 0 h 719"/>
                <a:gd name="T2" fmla="*/ 61 w 673"/>
                <a:gd name="T3" fmla="*/ 0 h 719"/>
                <a:gd name="T4" fmla="*/ 50 w 673"/>
                <a:gd name="T5" fmla="*/ 1 h 719"/>
                <a:gd name="T6" fmla="*/ 44 w 673"/>
                <a:gd name="T7" fmla="*/ 3 h 719"/>
                <a:gd name="T8" fmla="*/ 38 w 673"/>
                <a:gd name="T9" fmla="*/ 7 h 719"/>
                <a:gd name="T10" fmla="*/ 31 w 673"/>
                <a:gd name="T11" fmla="*/ 11 h 719"/>
                <a:gd name="T12" fmla="*/ 26 w 673"/>
                <a:gd name="T13" fmla="*/ 16 h 719"/>
                <a:gd name="T14" fmla="*/ 22 w 673"/>
                <a:gd name="T15" fmla="*/ 24 h 719"/>
                <a:gd name="T16" fmla="*/ 19 w 673"/>
                <a:gd name="T17" fmla="*/ 34 h 719"/>
                <a:gd name="T18" fmla="*/ 0 w 673"/>
                <a:gd name="T19" fmla="*/ 140 h 719"/>
                <a:gd name="T20" fmla="*/ 90 w 673"/>
                <a:gd name="T21" fmla="*/ 124 h 719"/>
                <a:gd name="T22" fmla="*/ 90 w 673"/>
                <a:gd name="T23" fmla="*/ 678 h 719"/>
                <a:gd name="T24" fmla="*/ 90 w 673"/>
                <a:gd name="T25" fmla="*/ 678 h 719"/>
                <a:gd name="T26" fmla="*/ 91 w 673"/>
                <a:gd name="T27" fmla="*/ 685 h 719"/>
                <a:gd name="T28" fmla="*/ 93 w 673"/>
                <a:gd name="T29" fmla="*/ 692 h 719"/>
                <a:gd name="T30" fmla="*/ 95 w 673"/>
                <a:gd name="T31" fmla="*/ 698 h 719"/>
                <a:gd name="T32" fmla="*/ 101 w 673"/>
                <a:gd name="T33" fmla="*/ 706 h 719"/>
                <a:gd name="T34" fmla="*/ 108 w 673"/>
                <a:gd name="T35" fmla="*/ 713 h 719"/>
                <a:gd name="T36" fmla="*/ 113 w 673"/>
                <a:gd name="T37" fmla="*/ 715 h 719"/>
                <a:gd name="T38" fmla="*/ 118 w 673"/>
                <a:gd name="T39" fmla="*/ 717 h 719"/>
                <a:gd name="T40" fmla="*/ 124 w 673"/>
                <a:gd name="T41" fmla="*/ 718 h 719"/>
                <a:gd name="T42" fmla="*/ 132 w 673"/>
                <a:gd name="T43" fmla="*/ 719 h 719"/>
                <a:gd name="T44" fmla="*/ 673 w 673"/>
                <a:gd name="T45" fmla="*/ 719 h 719"/>
                <a:gd name="T46" fmla="*/ 132 w 673"/>
                <a:gd name="T47" fmla="*/ 719 h 719"/>
                <a:gd name="T48" fmla="*/ 132 w 673"/>
                <a:gd name="T49" fmla="*/ 719 h 719"/>
                <a:gd name="T50" fmla="*/ 124 w 673"/>
                <a:gd name="T51" fmla="*/ 718 h 719"/>
                <a:gd name="T52" fmla="*/ 118 w 673"/>
                <a:gd name="T53" fmla="*/ 717 h 719"/>
                <a:gd name="T54" fmla="*/ 113 w 673"/>
                <a:gd name="T55" fmla="*/ 715 h 719"/>
                <a:gd name="T56" fmla="*/ 108 w 673"/>
                <a:gd name="T57" fmla="*/ 713 h 719"/>
                <a:gd name="T58" fmla="*/ 101 w 673"/>
                <a:gd name="T59" fmla="*/ 706 h 719"/>
                <a:gd name="T60" fmla="*/ 95 w 673"/>
                <a:gd name="T61" fmla="*/ 698 h 719"/>
                <a:gd name="T62" fmla="*/ 93 w 673"/>
                <a:gd name="T63" fmla="*/ 692 h 719"/>
                <a:gd name="T64" fmla="*/ 91 w 673"/>
                <a:gd name="T65" fmla="*/ 685 h 719"/>
                <a:gd name="T66" fmla="*/ 90 w 673"/>
                <a:gd name="T67" fmla="*/ 678 h 719"/>
                <a:gd name="T68" fmla="*/ 90 w 673"/>
                <a:gd name="T69" fmla="*/ 5 h 719"/>
                <a:gd name="T70" fmla="*/ 68 w 673"/>
                <a:gd name="T71" fmla="*/ 1 h 719"/>
                <a:gd name="T72" fmla="*/ 68 w 673"/>
                <a:gd name="T73" fmla="*/ 1 h 719"/>
                <a:gd name="T74" fmla="*/ 61 w 673"/>
                <a:gd name="T7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3" h="719">
                  <a:moveTo>
                    <a:pt x="61" y="0"/>
                  </a:moveTo>
                  <a:lnTo>
                    <a:pt x="61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8" y="7"/>
                  </a:lnTo>
                  <a:lnTo>
                    <a:pt x="31" y="11"/>
                  </a:lnTo>
                  <a:lnTo>
                    <a:pt x="26" y="16"/>
                  </a:lnTo>
                  <a:lnTo>
                    <a:pt x="22" y="24"/>
                  </a:lnTo>
                  <a:lnTo>
                    <a:pt x="19" y="34"/>
                  </a:lnTo>
                  <a:lnTo>
                    <a:pt x="0" y="140"/>
                  </a:lnTo>
                  <a:lnTo>
                    <a:pt x="90" y="124"/>
                  </a:lnTo>
                  <a:lnTo>
                    <a:pt x="90" y="678"/>
                  </a:lnTo>
                  <a:lnTo>
                    <a:pt x="90" y="678"/>
                  </a:lnTo>
                  <a:lnTo>
                    <a:pt x="91" y="685"/>
                  </a:lnTo>
                  <a:lnTo>
                    <a:pt x="93" y="692"/>
                  </a:lnTo>
                  <a:lnTo>
                    <a:pt x="95" y="698"/>
                  </a:lnTo>
                  <a:lnTo>
                    <a:pt x="101" y="706"/>
                  </a:lnTo>
                  <a:lnTo>
                    <a:pt x="108" y="713"/>
                  </a:lnTo>
                  <a:lnTo>
                    <a:pt x="113" y="715"/>
                  </a:lnTo>
                  <a:lnTo>
                    <a:pt x="118" y="717"/>
                  </a:lnTo>
                  <a:lnTo>
                    <a:pt x="124" y="718"/>
                  </a:lnTo>
                  <a:lnTo>
                    <a:pt x="132" y="719"/>
                  </a:lnTo>
                  <a:lnTo>
                    <a:pt x="673" y="719"/>
                  </a:lnTo>
                  <a:lnTo>
                    <a:pt x="132" y="719"/>
                  </a:lnTo>
                  <a:lnTo>
                    <a:pt x="132" y="719"/>
                  </a:lnTo>
                  <a:lnTo>
                    <a:pt x="124" y="718"/>
                  </a:lnTo>
                  <a:lnTo>
                    <a:pt x="118" y="717"/>
                  </a:lnTo>
                  <a:lnTo>
                    <a:pt x="113" y="715"/>
                  </a:lnTo>
                  <a:lnTo>
                    <a:pt x="108" y="713"/>
                  </a:lnTo>
                  <a:lnTo>
                    <a:pt x="101" y="706"/>
                  </a:lnTo>
                  <a:lnTo>
                    <a:pt x="95" y="698"/>
                  </a:lnTo>
                  <a:lnTo>
                    <a:pt x="93" y="692"/>
                  </a:lnTo>
                  <a:lnTo>
                    <a:pt x="91" y="685"/>
                  </a:lnTo>
                  <a:lnTo>
                    <a:pt x="90" y="678"/>
                  </a:lnTo>
                  <a:lnTo>
                    <a:pt x="90" y="5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485D0D2C-48A1-4309-B87B-1BEC76855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143F55D2-72DD-4E55-A8F8-D620478C3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6222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1090C2F4-857E-40DB-B0D5-E90484C7D79F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49301" y="333375"/>
            <a:ext cx="1419225" cy="1400175"/>
            <a:chOff x="472" y="210"/>
            <a:chExt cx="894" cy="88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52FC154-C0DE-4FFB-B06F-9BAC675195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2" y="210"/>
              <a:ext cx="894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64366CE-620A-42CB-8A76-EA8811775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350"/>
              <a:ext cx="874" cy="742"/>
            </a:xfrm>
            <a:custGeom>
              <a:avLst/>
              <a:gdLst>
                <a:gd name="T0" fmla="*/ 101 w 874"/>
                <a:gd name="T1" fmla="*/ 610 h 742"/>
                <a:gd name="T2" fmla="*/ 119 w 874"/>
                <a:gd name="T3" fmla="*/ 708 h 742"/>
                <a:gd name="T4" fmla="*/ 119 w 874"/>
                <a:gd name="T5" fmla="*/ 708 h 742"/>
                <a:gd name="T6" fmla="*/ 121 w 874"/>
                <a:gd name="T7" fmla="*/ 713 h 742"/>
                <a:gd name="T8" fmla="*/ 123 w 874"/>
                <a:gd name="T9" fmla="*/ 718 h 742"/>
                <a:gd name="T10" fmla="*/ 127 w 874"/>
                <a:gd name="T11" fmla="*/ 725 h 742"/>
                <a:gd name="T12" fmla="*/ 131 w 874"/>
                <a:gd name="T13" fmla="*/ 730 h 742"/>
                <a:gd name="T14" fmla="*/ 139 w 874"/>
                <a:gd name="T15" fmla="*/ 737 h 742"/>
                <a:gd name="T16" fmla="*/ 147 w 874"/>
                <a:gd name="T17" fmla="*/ 741 h 742"/>
                <a:gd name="T18" fmla="*/ 153 w 874"/>
                <a:gd name="T19" fmla="*/ 741 h 742"/>
                <a:gd name="T20" fmla="*/ 158 w 874"/>
                <a:gd name="T21" fmla="*/ 742 h 742"/>
                <a:gd name="T22" fmla="*/ 158 w 874"/>
                <a:gd name="T23" fmla="*/ 742 h 742"/>
                <a:gd name="T24" fmla="*/ 167 w 874"/>
                <a:gd name="T25" fmla="*/ 741 h 742"/>
                <a:gd name="T26" fmla="*/ 517 w 874"/>
                <a:gd name="T27" fmla="*/ 681 h 742"/>
                <a:gd name="T28" fmla="*/ 101 w 874"/>
                <a:gd name="T29" fmla="*/ 610 h 742"/>
                <a:gd name="T30" fmla="*/ 873 w 874"/>
                <a:gd name="T31" fmla="*/ 579 h 742"/>
                <a:gd name="T32" fmla="*/ 752 w 874"/>
                <a:gd name="T33" fmla="*/ 579 h 742"/>
                <a:gd name="T34" fmla="*/ 739 w 874"/>
                <a:gd name="T35" fmla="*/ 643 h 742"/>
                <a:gd name="T36" fmla="*/ 839 w 874"/>
                <a:gd name="T37" fmla="*/ 626 h 742"/>
                <a:gd name="T38" fmla="*/ 839 w 874"/>
                <a:gd name="T39" fmla="*/ 626 h 742"/>
                <a:gd name="T40" fmla="*/ 845 w 874"/>
                <a:gd name="T41" fmla="*/ 624 h 742"/>
                <a:gd name="T42" fmla="*/ 851 w 874"/>
                <a:gd name="T43" fmla="*/ 622 h 742"/>
                <a:gd name="T44" fmla="*/ 858 w 874"/>
                <a:gd name="T45" fmla="*/ 616 h 742"/>
                <a:gd name="T46" fmla="*/ 864 w 874"/>
                <a:gd name="T47" fmla="*/ 611 h 742"/>
                <a:gd name="T48" fmla="*/ 870 w 874"/>
                <a:gd name="T49" fmla="*/ 603 h 742"/>
                <a:gd name="T50" fmla="*/ 873 w 874"/>
                <a:gd name="T51" fmla="*/ 598 h 742"/>
                <a:gd name="T52" fmla="*/ 873 w 874"/>
                <a:gd name="T53" fmla="*/ 593 h 742"/>
                <a:gd name="T54" fmla="*/ 874 w 874"/>
                <a:gd name="T55" fmla="*/ 586 h 742"/>
                <a:gd name="T56" fmla="*/ 873 w 874"/>
                <a:gd name="T57" fmla="*/ 579 h 742"/>
                <a:gd name="T58" fmla="*/ 79 w 874"/>
                <a:gd name="T59" fmla="*/ 0 h 742"/>
                <a:gd name="T60" fmla="*/ 34 w 874"/>
                <a:gd name="T61" fmla="*/ 7 h 742"/>
                <a:gd name="T62" fmla="*/ 34 w 874"/>
                <a:gd name="T63" fmla="*/ 7 h 742"/>
                <a:gd name="T64" fmla="*/ 29 w 874"/>
                <a:gd name="T65" fmla="*/ 9 h 742"/>
                <a:gd name="T66" fmla="*/ 22 w 874"/>
                <a:gd name="T67" fmla="*/ 12 h 742"/>
                <a:gd name="T68" fmla="*/ 15 w 874"/>
                <a:gd name="T69" fmla="*/ 16 h 742"/>
                <a:gd name="T70" fmla="*/ 9 w 874"/>
                <a:gd name="T71" fmla="*/ 21 h 742"/>
                <a:gd name="T72" fmla="*/ 3 w 874"/>
                <a:gd name="T73" fmla="*/ 31 h 742"/>
                <a:gd name="T74" fmla="*/ 2 w 874"/>
                <a:gd name="T75" fmla="*/ 35 h 742"/>
                <a:gd name="T76" fmla="*/ 0 w 874"/>
                <a:gd name="T77" fmla="*/ 41 h 742"/>
                <a:gd name="T78" fmla="*/ 0 w 874"/>
                <a:gd name="T79" fmla="*/ 48 h 742"/>
                <a:gd name="T80" fmla="*/ 0 w 874"/>
                <a:gd name="T81" fmla="*/ 54 h 742"/>
                <a:gd name="T82" fmla="*/ 36 w 874"/>
                <a:gd name="T83" fmla="*/ 243 h 742"/>
                <a:gd name="T84" fmla="*/ 79 w 874"/>
                <a:gd name="T8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4" h="742">
                  <a:moveTo>
                    <a:pt x="101" y="610"/>
                  </a:moveTo>
                  <a:lnTo>
                    <a:pt x="119" y="708"/>
                  </a:lnTo>
                  <a:lnTo>
                    <a:pt x="119" y="708"/>
                  </a:lnTo>
                  <a:lnTo>
                    <a:pt x="121" y="713"/>
                  </a:lnTo>
                  <a:lnTo>
                    <a:pt x="123" y="718"/>
                  </a:lnTo>
                  <a:lnTo>
                    <a:pt x="127" y="725"/>
                  </a:lnTo>
                  <a:lnTo>
                    <a:pt x="131" y="730"/>
                  </a:lnTo>
                  <a:lnTo>
                    <a:pt x="139" y="737"/>
                  </a:lnTo>
                  <a:lnTo>
                    <a:pt x="147" y="741"/>
                  </a:lnTo>
                  <a:lnTo>
                    <a:pt x="153" y="741"/>
                  </a:lnTo>
                  <a:lnTo>
                    <a:pt x="158" y="742"/>
                  </a:lnTo>
                  <a:lnTo>
                    <a:pt x="158" y="742"/>
                  </a:lnTo>
                  <a:lnTo>
                    <a:pt x="167" y="741"/>
                  </a:lnTo>
                  <a:lnTo>
                    <a:pt x="517" y="681"/>
                  </a:lnTo>
                  <a:lnTo>
                    <a:pt x="101" y="610"/>
                  </a:lnTo>
                  <a:close/>
                  <a:moveTo>
                    <a:pt x="873" y="579"/>
                  </a:moveTo>
                  <a:lnTo>
                    <a:pt x="752" y="579"/>
                  </a:lnTo>
                  <a:lnTo>
                    <a:pt x="739" y="643"/>
                  </a:lnTo>
                  <a:lnTo>
                    <a:pt x="839" y="626"/>
                  </a:lnTo>
                  <a:lnTo>
                    <a:pt x="839" y="626"/>
                  </a:lnTo>
                  <a:lnTo>
                    <a:pt x="845" y="624"/>
                  </a:lnTo>
                  <a:lnTo>
                    <a:pt x="851" y="622"/>
                  </a:lnTo>
                  <a:lnTo>
                    <a:pt x="858" y="616"/>
                  </a:lnTo>
                  <a:lnTo>
                    <a:pt x="864" y="611"/>
                  </a:lnTo>
                  <a:lnTo>
                    <a:pt x="870" y="603"/>
                  </a:lnTo>
                  <a:lnTo>
                    <a:pt x="873" y="598"/>
                  </a:lnTo>
                  <a:lnTo>
                    <a:pt x="873" y="593"/>
                  </a:lnTo>
                  <a:lnTo>
                    <a:pt x="874" y="586"/>
                  </a:lnTo>
                  <a:lnTo>
                    <a:pt x="873" y="579"/>
                  </a:lnTo>
                  <a:close/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33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A7C6B85-565A-423D-B23F-8B37CA92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960"/>
              <a:ext cx="416" cy="132"/>
            </a:xfrm>
            <a:custGeom>
              <a:avLst/>
              <a:gdLst>
                <a:gd name="T0" fmla="*/ 0 w 416"/>
                <a:gd name="T1" fmla="*/ 0 h 132"/>
                <a:gd name="T2" fmla="*/ 18 w 416"/>
                <a:gd name="T3" fmla="*/ 98 h 132"/>
                <a:gd name="T4" fmla="*/ 18 w 416"/>
                <a:gd name="T5" fmla="*/ 98 h 132"/>
                <a:gd name="T6" fmla="*/ 20 w 416"/>
                <a:gd name="T7" fmla="*/ 103 h 132"/>
                <a:gd name="T8" fmla="*/ 22 w 416"/>
                <a:gd name="T9" fmla="*/ 108 h 132"/>
                <a:gd name="T10" fmla="*/ 26 w 416"/>
                <a:gd name="T11" fmla="*/ 115 h 132"/>
                <a:gd name="T12" fmla="*/ 30 w 416"/>
                <a:gd name="T13" fmla="*/ 120 h 132"/>
                <a:gd name="T14" fmla="*/ 38 w 416"/>
                <a:gd name="T15" fmla="*/ 127 h 132"/>
                <a:gd name="T16" fmla="*/ 46 w 416"/>
                <a:gd name="T17" fmla="*/ 131 h 132"/>
                <a:gd name="T18" fmla="*/ 52 w 416"/>
                <a:gd name="T19" fmla="*/ 131 h 132"/>
                <a:gd name="T20" fmla="*/ 57 w 416"/>
                <a:gd name="T21" fmla="*/ 132 h 132"/>
                <a:gd name="T22" fmla="*/ 57 w 416"/>
                <a:gd name="T23" fmla="*/ 132 h 132"/>
                <a:gd name="T24" fmla="*/ 66 w 416"/>
                <a:gd name="T25" fmla="*/ 131 h 132"/>
                <a:gd name="T26" fmla="*/ 416 w 416"/>
                <a:gd name="T27" fmla="*/ 71 h 132"/>
                <a:gd name="T28" fmla="*/ 0 w 416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32">
                  <a:moveTo>
                    <a:pt x="0" y="0"/>
                  </a:moveTo>
                  <a:lnTo>
                    <a:pt x="18" y="98"/>
                  </a:lnTo>
                  <a:lnTo>
                    <a:pt x="18" y="98"/>
                  </a:lnTo>
                  <a:lnTo>
                    <a:pt x="20" y="103"/>
                  </a:lnTo>
                  <a:lnTo>
                    <a:pt x="22" y="108"/>
                  </a:lnTo>
                  <a:lnTo>
                    <a:pt x="26" y="115"/>
                  </a:lnTo>
                  <a:lnTo>
                    <a:pt x="30" y="120"/>
                  </a:lnTo>
                  <a:lnTo>
                    <a:pt x="38" y="127"/>
                  </a:lnTo>
                  <a:lnTo>
                    <a:pt x="46" y="131"/>
                  </a:lnTo>
                  <a:lnTo>
                    <a:pt x="52" y="131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66" y="131"/>
                  </a:lnTo>
                  <a:lnTo>
                    <a:pt x="416" y="7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8B15813-83B8-477E-A305-E151CB9AF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929"/>
              <a:ext cx="135" cy="64"/>
            </a:xfrm>
            <a:custGeom>
              <a:avLst/>
              <a:gdLst>
                <a:gd name="T0" fmla="*/ 134 w 135"/>
                <a:gd name="T1" fmla="*/ 0 h 64"/>
                <a:gd name="T2" fmla="*/ 13 w 135"/>
                <a:gd name="T3" fmla="*/ 0 h 64"/>
                <a:gd name="T4" fmla="*/ 0 w 135"/>
                <a:gd name="T5" fmla="*/ 64 h 64"/>
                <a:gd name="T6" fmla="*/ 100 w 135"/>
                <a:gd name="T7" fmla="*/ 47 h 64"/>
                <a:gd name="T8" fmla="*/ 100 w 135"/>
                <a:gd name="T9" fmla="*/ 47 h 64"/>
                <a:gd name="T10" fmla="*/ 106 w 135"/>
                <a:gd name="T11" fmla="*/ 45 h 64"/>
                <a:gd name="T12" fmla="*/ 112 w 135"/>
                <a:gd name="T13" fmla="*/ 43 h 64"/>
                <a:gd name="T14" fmla="*/ 119 w 135"/>
                <a:gd name="T15" fmla="*/ 37 h 64"/>
                <a:gd name="T16" fmla="*/ 125 w 135"/>
                <a:gd name="T17" fmla="*/ 32 h 64"/>
                <a:gd name="T18" fmla="*/ 131 w 135"/>
                <a:gd name="T19" fmla="*/ 24 h 64"/>
                <a:gd name="T20" fmla="*/ 134 w 135"/>
                <a:gd name="T21" fmla="*/ 19 h 64"/>
                <a:gd name="T22" fmla="*/ 134 w 135"/>
                <a:gd name="T23" fmla="*/ 14 h 64"/>
                <a:gd name="T24" fmla="*/ 135 w 135"/>
                <a:gd name="T25" fmla="*/ 7 h 64"/>
                <a:gd name="T26" fmla="*/ 134 w 135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64">
                  <a:moveTo>
                    <a:pt x="134" y="0"/>
                  </a:moveTo>
                  <a:lnTo>
                    <a:pt x="13" y="0"/>
                  </a:lnTo>
                  <a:lnTo>
                    <a:pt x="0" y="64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6" y="45"/>
                  </a:lnTo>
                  <a:lnTo>
                    <a:pt x="112" y="43"/>
                  </a:lnTo>
                  <a:lnTo>
                    <a:pt x="119" y="37"/>
                  </a:lnTo>
                  <a:lnTo>
                    <a:pt x="125" y="32"/>
                  </a:lnTo>
                  <a:lnTo>
                    <a:pt x="131" y="24"/>
                  </a:lnTo>
                  <a:lnTo>
                    <a:pt x="134" y="19"/>
                  </a:lnTo>
                  <a:lnTo>
                    <a:pt x="134" y="14"/>
                  </a:lnTo>
                  <a:lnTo>
                    <a:pt x="135" y="7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F17BA21-6783-4422-91DD-2B752D562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350"/>
              <a:ext cx="79" cy="243"/>
            </a:xfrm>
            <a:custGeom>
              <a:avLst/>
              <a:gdLst>
                <a:gd name="T0" fmla="*/ 79 w 79"/>
                <a:gd name="T1" fmla="*/ 0 h 243"/>
                <a:gd name="T2" fmla="*/ 34 w 79"/>
                <a:gd name="T3" fmla="*/ 7 h 243"/>
                <a:gd name="T4" fmla="*/ 34 w 79"/>
                <a:gd name="T5" fmla="*/ 7 h 243"/>
                <a:gd name="T6" fmla="*/ 29 w 79"/>
                <a:gd name="T7" fmla="*/ 9 h 243"/>
                <a:gd name="T8" fmla="*/ 22 w 79"/>
                <a:gd name="T9" fmla="*/ 12 h 243"/>
                <a:gd name="T10" fmla="*/ 15 w 79"/>
                <a:gd name="T11" fmla="*/ 16 h 243"/>
                <a:gd name="T12" fmla="*/ 9 w 79"/>
                <a:gd name="T13" fmla="*/ 21 h 243"/>
                <a:gd name="T14" fmla="*/ 3 w 79"/>
                <a:gd name="T15" fmla="*/ 31 h 243"/>
                <a:gd name="T16" fmla="*/ 2 w 79"/>
                <a:gd name="T17" fmla="*/ 35 h 243"/>
                <a:gd name="T18" fmla="*/ 0 w 79"/>
                <a:gd name="T19" fmla="*/ 41 h 243"/>
                <a:gd name="T20" fmla="*/ 0 w 79"/>
                <a:gd name="T21" fmla="*/ 48 h 243"/>
                <a:gd name="T22" fmla="*/ 0 w 79"/>
                <a:gd name="T23" fmla="*/ 54 h 243"/>
                <a:gd name="T24" fmla="*/ 36 w 79"/>
                <a:gd name="T25" fmla="*/ 243 h 243"/>
                <a:gd name="T26" fmla="*/ 79 w 79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43">
                  <a:moveTo>
                    <a:pt x="79" y="0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6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6" y="243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7A5A6B-F35B-445B-A456-E3CB853A5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" y="210"/>
              <a:ext cx="772" cy="850"/>
            </a:xfrm>
            <a:custGeom>
              <a:avLst/>
              <a:gdLst>
                <a:gd name="T0" fmla="*/ 537 w 772"/>
                <a:gd name="T1" fmla="*/ 821 h 850"/>
                <a:gd name="T2" fmla="*/ 705 w 772"/>
                <a:gd name="T3" fmla="*/ 849 h 850"/>
                <a:gd name="T4" fmla="*/ 712 w 772"/>
                <a:gd name="T5" fmla="*/ 850 h 850"/>
                <a:gd name="T6" fmla="*/ 730 w 772"/>
                <a:gd name="T7" fmla="*/ 848 h 850"/>
                <a:gd name="T8" fmla="*/ 742 w 772"/>
                <a:gd name="T9" fmla="*/ 840 h 850"/>
                <a:gd name="T10" fmla="*/ 751 w 772"/>
                <a:gd name="T11" fmla="*/ 826 h 850"/>
                <a:gd name="T12" fmla="*/ 759 w 772"/>
                <a:gd name="T13" fmla="*/ 783 h 850"/>
                <a:gd name="T14" fmla="*/ 0 w 772"/>
                <a:gd name="T15" fmla="*/ 688 h 850"/>
                <a:gd name="T16" fmla="*/ 0 w 772"/>
                <a:gd name="T17" fmla="*/ 694 h 850"/>
                <a:gd name="T18" fmla="*/ 1 w 772"/>
                <a:gd name="T19" fmla="*/ 709 h 850"/>
                <a:gd name="T20" fmla="*/ 11 w 772"/>
                <a:gd name="T21" fmla="*/ 725 h 850"/>
                <a:gd name="T22" fmla="*/ 20 w 772"/>
                <a:gd name="T23" fmla="*/ 730 h 850"/>
                <a:gd name="T24" fmla="*/ 34 w 772"/>
                <a:gd name="T25" fmla="*/ 734 h 850"/>
                <a:gd name="T26" fmla="*/ 56 w 772"/>
                <a:gd name="T27" fmla="*/ 383 h 850"/>
                <a:gd name="T28" fmla="*/ 160 w 772"/>
                <a:gd name="T29" fmla="*/ 0 h 850"/>
                <a:gd name="T30" fmla="*/ 143 w 772"/>
                <a:gd name="T31" fmla="*/ 3 h 850"/>
                <a:gd name="T32" fmla="*/ 130 w 772"/>
                <a:gd name="T33" fmla="*/ 11 h 850"/>
                <a:gd name="T34" fmla="*/ 121 w 772"/>
                <a:gd name="T35" fmla="*/ 24 h 850"/>
                <a:gd name="T36" fmla="*/ 99 w 772"/>
                <a:gd name="T37" fmla="*/ 140 h 850"/>
                <a:gd name="T38" fmla="*/ 189 w 772"/>
                <a:gd name="T39" fmla="*/ 678 h 850"/>
                <a:gd name="T40" fmla="*/ 190 w 772"/>
                <a:gd name="T41" fmla="*/ 685 h 850"/>
                <a:gd name="T42" fmla="*/ 194 w 772"/>
                <a:gd name="T43" fmla="*/ 698 h 850"/>
                <a:gd name="T44" fmla="*/ 207 w 772"/>
                <a:gd name="T45" fmla="*/ 713 h 850"/>
                <a:gd name="T46" fmla="*/ 217 w 772"/>
                <a:gd name="T47" fmla="*/ 717 h 850"/>
                <a:gd name="T48" fmla="*/ 231 w 772"/>
                <a:gd name="T49" fmla="*/ 719 h 850"/>
                <a:gd name="T50" fmla="*/ 231 w 772"/>
                <a:gd name="T51" fmla="*/ 719 h 850"/>
                <a:gd name="T52" fmla="*/ 223 w 772"/>
                <a:gd name="T53" fmla="*/ 718 h 850"/>
                <a:gd name="T54" fmla="*/ 212 w 772"/>
                <a:gd name="T55" fmla="*/ 715 h 850"/>
                <a:gd name="T56" fmla="*/ 200 w 772"/>
                <a:gd name="T57" fmla="*/ 706 h 850"/>
                <a:gd name="T58" fmla="*/ 192 w 772"/>
                <a:gd name="T59" fmla="*/ 692 h 850"/>
                <a:gd name="T60" fmla="*/ 189 w 772"/>
                <a:gd name="T61" fmla="*/ 678 h 850"/>
                <a:gd name="T62" fmla="*/ 167 w 772"/>
                <a:gd name="T63" fmla="*/ 1 h 850"/>
                <a:gd name="T64" fmla="*/ 160 w 772"/>
                <a:gd name="T6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850">
                  <a:moveTo>
                    <a:pt x="759" y="783"/>
                  </a:moveTo>
                  <a:lnTo>
                    <a:pt x="537" y="821"/>
                  </a:lnTo>
                  <a:lnTo>
                    <a:pt x="705" y="849"/>
                  </a:lnTo>
                  <a:lnTo>
                    <a:pt x="705" y="849"/>
                  </a:lnTo>
                  <a:lnTo>
                    <a:pt x="712" y="850"/>
                  </a:lnTo>
                  <a:lnTo>
                    <a:pt x="712" y="850"/>
                  </a:lnTo>
                  <a:lnTo>
                    <a:pt x="723" y="849"/>
                  </a:lnTo>
                  <a:lnTo>
                    <a:pt x="730" y="848"/>
                  </a:lnTo>
                  <a:lnTo>
                    <a:pt x="735" y="845"/>
                  </a:lnTo>
                  <a:lnTo>
                    <a:pt x="742" y="840"/>
                  </a:lnTo>
                  <a:lnTo>
                    <a:pt x="746" y="834"/>
                  </a:lnTo>
                  <a:lnTo>
                    <a:pt x="751" y="826"/>
                  </a:lnTo>
                  <a:lnTo>
                    <a:pt x="754" y="816"/>
                  </a:lnTo>
                  <a:lnTo>
                    <a:pt x="759" y="783"/>
                  </a:lnTo>
                  <a:close/>
                  <a:moveTo>
                    <a:pt x="56" y="383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701"/>
                  </a:lnTo>
                  <a:lnTo>
                    <a:pt x="1" y="709"/>
                  </a:lnTo>
                  <a:lnTo>
                    <a:pt x="5" y="717"/>
                  </a:lnTo>
                  <a:lnTo>
                    <a:pt x="11" y="725"/>
                  </a:lnTo>
                  <a:lnTo>
                    <a:pt x="15" y="727"/>
                  </a:lnTo>
                  <a:lnTo>
                    <a:pt x="20" y="730"/>
                  </a:lnTo>
                  <a:lnTo>
                    <a:pt x="27" y="733"/>
                  </a:lnTo>
                  <a:lnTo>
                    <a:pt x="34" y="734"/>
                  </a:lnTo>
                  <a:lnTo>
                    <a:pt x="121" y="750"/>
                  </a:lnTo>
                  <a:lnTo>
                    <a:pt x="56" y="383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9" y="1"/>
                  </a:lnTo>
                  <a:lnTo>
                    <a:pt x="143" y="3"/>
                  </a:lnTo>
                  <a:lnTo>
                    <a:pt x="137" y="7"/>
                  </a:lnTo>
                  <a:lnTo>
                    <a:pt x="130" y="11"/>
                  </a:lnTo>
                  <a:lnTo>
                    <a:pt x="125" y="16"/>
                  </a:lnTo>
                  <a:lnTo>
                    <a:pt x="121" y="24"/>
                  </a:lnTo>
                  <a:lnTo>
                    <a:pt x="118" y="34"/>
                  </a:lnTo>
                  <a:lnTo>
                    <a:pt x="99" y="140"/>
                  </a:lnTo>
                  <a:lnTo>
                    <a:pt x="189" y="124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90" y="685"/>
                  </a:lnTo>
                  <a:lnTo>
                    <a:pt x="192" y="692"/>
                  </a:lnTo>
                  <a:lnTo>
                    <a:pt x="194" y="698"/>
                  </a:lnTo>
                  <a:lnTo>
                    <a:pt x="200" y="706"/>
                  </a:lnTo>
                  <a:lnTo>
                    <a:pt x="207" y="713"/>
                  </a:lnTo>
                  <a:lnTo>
                    <a:pt x="212" y="715"/>
                  </a:lnTo>
                  <a:lnTo>
                    <a:pt x="217" y="717"/>
                  </a:lnTo>
                  <a:lnTo>
                    <a:pt x="223" y="718"/>
                  </a:lnTo>
                  <a:lnTo>
                    <a:pt x="231" y="719"/>
                  </a:lnTo>
                  <a:lnTo>
                    <a:pt x="772" y="719"/>
                  </a:lnTo>
                  <a:lnTo>
                    <a:pt x="231" y="719"/>
                  </a:lnTo>
                  <a:lnTo>
                    <a:pt x="231" y="719"/>
                  </a:lnTo>
                  <a:lnTo>
                    <a:pt x="223" y="718"/>
                  </a:lnTo>
                  <a:lnTo>
                    <a:pt x="217" y="717"/>
                  </a:lnTo>
                  <a:lnTo>
                    <a:pt x="212" y="715"/>
                  </a:lnTo>
                  <a:lnTo>
                    <a:pt x="207" y="713"/>
                  </a:lnTo>
                  <a:lnTo>
                    <a:pt x="200" y="706"/>
                  </a:lnTo>
                  <a:lnTo>
                    <a:pt x="194" y="698"/>
                  </a:lnTo>
                  <a:lnTo>
                    <a:pt x="192" y="692"/>
                  </a:lnTo>
                  <a:lnTo>
                    <a:pt x="190" y="685"/>
                  </a:lnTo>
                  <a:lnTo>
                    <a:pt x="189" y="678"/>
                  </a:lnTo>
                  <a:lnTo>
                    <a:pt x="189" y="5"/>
                  </a:lnTo>
                  <a:lnTo>
                    <a:pt x="167" y="1"/>
                  </a:lnTo>
                  <a:lnTo>
                    <a:pt x="167" y="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4F7EFE-BFBD-47AF-BB84-F651755EB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993"/>
              <a:ext cx="222" cy="67"/>
            </a:xfrm>
            <a:custGeom>
              <a:avLst/>
              <a:gdLst>
                <a:gd name="T0" fmla="*/ 222 w 222"/>
                <a:gd name="T1" fmla="*/ 0 h 67"/>
                <a:gd name="T2" fmla="*/ 0 w 222"/>
                <a:gd name="T3" fmla="*/ 38 h 67"/>
                <a:gd name="T4" fmla="*/ 168 w 222"/>
                <a:gd name="T5" fmla="*/ 66 h 67"/>
                <a:gd name="T6" fmla="*/ 168 w 222"/>
                <a:gd name="T7" fmla="*/ 66 h 67"/>
                <a:gd name="T8" fmla="*/ 175 w 222"/>
                <a:gd name="T9" fmla="*/ 67 h 67"/>
                <a:gd name="T10" fmla="*/ 175 w 222"/>
                <a:gd name="T11" fmla="*/ 67 h 67"/>
                <a:gd name="T12" fmla="*/ 186 w 222"/>
                <a:gd name="T13" fmla="*/ 66 h 67"/>
                <a:gd name="T14" fmla="*/ 193 w 222"/>
                <a:gd name="T15" fmla="*/ 65 h 67"/>
                <a:gd name="T16" fmla="*/ 198 w 222"/>
                <a:gd name="T17" fmla="*/ 62 h 67"/>
                <a:gd name="T18" fmla="*/ 205 w 222"/>
                <a:gd name="T19" fmla="*/ 57 h 67"/>
                <a:gd name="T20" fmla="*/ 209 w 222"/>
                <a:gd name="T21" fmla="*/ 51 h 67"/>
                <a:gd name="T22" fmla="*/ 214 w 222"/>
                <a:gd name="T23" fmla="*/ 43 h 67"/>
                <a:gd name="T24" fmla="*/ 217 w 222"/>
                <a:gd name="T25" fmla="*/ 33 h 67"/>
                <a:gd name="T26" fmla="*/ 222 w 222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0" y="3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86" y="66"/>
                  </a:lnTo>
                  <a:lnTo>
                    <a:pt x="193" y="65"/>
                  </a:lnTo>
                  <a:lnTo>
                    <a:pt x="198" y="62"/>
                  </a:lnTo>
                  <a:lnTo>
                    <a:pt x="205" y="57"/>
                  </a:lnTo>
                  <a:lnTo>
                    <a:pt x="209" y="51"/>
                  </a:lnTo>
                  <a:lnTo>
                    <a:pt x="214" y="43"/>
                  </a:lnTo>
                  <a:lnTo>
                    <a:pt x="217" y="33"/>
                  </a:lnTo>
                  <a:lnTo>
                    <a:pt x="2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348A499-4501-472F-9FAC-D0950EC3E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593"/>
              <a:ext cx="121" cy="367"/>
            </a:xfrm>
            <a:custGeom>
              <a:avLst/>
              <a:gdLst>
                <a:gd name="T0" fmla="*/ 56 w 121"/>
                <a:gd name="T1" fmla="*/ 0 h 367"/>
                <a:gd name="T2" fmla="*/ 0 w 121"/>
                <a:gd name="T3" fmla="*/ 305 h 367"/>
                <a:gd name="T4" fmla="*/ 0 w 121"/>
                <a:gd name="T5" fmla="*/ 305 h 367"/>
                <a:gd name="T6" fmla="*/ 0 w 121"/>
                <a:gd name="T7" fmla="*/ 311 h 367"/>
                <a:gd name="T8" fmla="*/ 0 w 121"/>
                <a:gd name="T9" fmla="*/ 318 h 367"/>
                <a:gd name="T10" fmla="*/ 1 w 121"/>
                <a:gd name="T11" fmla="*/ 326 h 367"/>
                <a:gd name="T12" fmla="*/ 5 w 121"/>
                <a:gd name="T13" fmla="*/ 334 h 367"/>
                <a:gd name="T14" fmla="*/ 11 w 121"/>
                <a:gd name="T15" fmla="*/ 342 h 367"/>
                <a:gd name="T16" fmla="*/ 15 w 121"/>
                <a:gd name="T17" fmla="*/ 344 h 367"/>
                <a:gd name="T18" fmla="*/ 20 w 121"/>
                <a:gd name="T19" fmla="*/ 347 h 367"/>
                <a:gd name="T20" fmla="*/ 27 w 121"/>
                <a:gd name="T21" fmla="*/ 350 h 367"/>
                <a:gd name="T22" fmla="*/ 34 w 121"/>
                <a:gd name="T23" fmla="*/ 351 h 367"/>
                <a:gd name="T24" fmla="*/ 121 w 121"/>
                <a:gd name="T25" fmla="*/ 367 h 367"/>
                <a:gd name="T26" fmla="*/ 56 w 121"/>
                <a:gd name="T2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367">
                  <a:moveTo>
                    <a:pt x="56" y="0"/>
                  </a:moveTo>
                  <a:lnTo>
                    <a:pt x="0" y="305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1" y="326"/>
                  </a:lnTo>
                  <a:lnTo>
                    <a:pt x="5" y="334"/>
                  </a:lnTo>
                  <a:lnTo>
                    <a:pt x="11" y="342"/>
                  </a:lnTo>
                  <a:lnTo>
                    <a:pt x="15" y="344"/>
                  </a:lnTo>
                  <a:lnTo>
                    <a:pt x="20" y="347"/>
                  </a:lnTo>
                  <a:lnTo>
                    <a:pt x="27" y="350"/>
                  </a:lnTo>
                  <a:lnTo>
                    <a:pt x="34" y="351"/>
                  </a:lnTo>
                  <a:lnTo>
                    <a:pt x="121" y="367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2EF35E-8C40-43F2-BE9E-A3438DBE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210"/>
              <a:ext cx="673" cy="719"/>
            </a:xfrm>
            <a:custGeom>
              <a:avLst/>
              <a:gdLst>
                <a:gd name="T0" fmla="*/ 61 w 673"/>
                <a:gd name="T1" fmla="*/ 0 h 719"/>
                <a:gd name="T2" fmla="*/ 61 w 673"/>
                <a:gd name="T3" fmla="*/ 0 h 719"/>
                <a:gd name="T4" fmla="*/ 50 w 673"/>
                <a:gd name="T5" fmla="*/ 1 h 719"/>
                <a:gd name="T6" fmla="*/ 44 w 673"/>
                <a:gd name="T7" fmla="*/ 3 h 719"/>
                <a:gd name="T8" fmla="*/ 38 w 673"/>
                <a:gd name="T9" fmla="*/ 7 h 719"/>
                <a:gd name="T10" fmla="*/ 31 w 673"/>
                <a:gd name="T11" fmla="*/ 11 h 719"/>
                <a:gd name="T12" fmla="*/ 26 w 673"/>
                <a:gd name="T13" fmla="*/ 16 h 719"/>
                <a:gd name="T14" fmla="*/ 22 w 673"/>
                <a:gd name="T15" fmla="*/ 24 h 719"/>
                <a:gd name="T16" fmla="*/ 19 w 673"/>
                <a:gd name="T17" fmla="*/ 34 h 719"/>
                <a:gd name="T18" fmla="*/ 0 w 673"/>
                <a:gd name="T19" fmla="*/ 140 h 719"/>
                <a:gd name="T20" fmla="*/ 90 w 673"/>
                <a:gd name="T21" fmla="*/ 124 h 719"/>
                <a:gd name="T22" fmla="*/ 90 w 673"/>
                <a:gd name="T23" fmla="*/ 678 h 719"/>
                <a:gd name="T24" fmla="*/ 90 w 673"/>
                <a:gd name="T25" fmla="*/ 678 h 719"/>
                <a:gd name="T26" fmla="*/ 91 w 673"/>
                <a:gd name="T27" fmla="*/ 685 h 719"/>
                <a:gd name="T28" fmla="*/ 93 w 673"/>
                <a:gd name="T29" fmla="*/ 692 h 719"/>
                <a:gd name="T30" fmla="*/ 95 w 673"/>
                <a:gd name="T31" fmla="*/ 698 h 719"/>
                <a:gd name="T32" fmla="*/ 101 w 673"/>
                <a:gd name="T33" fmla="*/ 706 h 719"/>
                <a:gd name="T34" fmla="*/ 108 w 673"/>
                <a:gd name="T35" fmla="*/ 713 h 719"/>
                <a:gd name="T36" fmla="*/ 113 w 673"/>
                <a:gd name="T37" fmla="*/ 715 h 719"/>
                <a:gd name="T38" fmla="*/ 118 w 673"/>
                <a:gd name="T39" fmla="*/ 717 h 719"/>
                <a:gd name="T40" fmla="*/ 124 w 673"/>
                <a:gd name="T41" fmla="*/ 718 h 719"/>
                <a:gd name="T42" fmla="*/ 132 w 673"/>
                <a:gd name="T43" fmla="*/ 719 h 719"/>
                <a:gd name="T44" fmla="*/ 673 w 673"/>
                <a:gd name="T45" fmla="*/ 719 h 719"/>
                <a:gd name="T46" fmla="*/ 132 w 673"/>
                <a:gd name="T47" fmla="*/ 719 h 719"/>
                <a:gd name="T48" fmla="*/ 132 w 673"/>
                <a:gd name="T49" fmla="*/ 719 h 719"/>
                <a:gd name="T50" fmla="*/ 124 w 673"/>
                <a:gd name="T51" fmla="*/ 718 h 719"/>
                <a:gd name="T52" fmla="*/ 118 w 673"/>
                <a:gd name="T53" fmla="*/ 717 h 719"/>
                <a:gd name="T54" fmla="*/ 113 w 673"/>
                <a:gd name="T55" fmla="*/ 715 h 719"/>
                <a:gd name="T56" fmla="*/ 108 w 673"/>
                <a:gd name="T57" fmla="*/ 713 h 719"/>
                <a:gd name="T58" fmla="*/ 101 w 673"/>
                <a:gd name="T59" fmla="*/ 706 h 719"/>
                <a:gd name="T60" fmla="*/ 95 w 673"/>
                <a:gd name="T61" fmla="*/ 698 h 719"/>
                <a:gd name="T62" fmla="*/ 93 w 673"/>
                <a:gd name="T63" fmla="*/ 692 h 719"/>
                <a:gd name="T64" fmla="*/ 91 w 673"/>
                <a:gd name="T65" fmla="*/ 685 h 719"/>
                <a:gd name="T66" fmla="*/ 90 w 673"/>
                <a:gd name="T67" fmla="*/ 678 h 719"/>
                <a:gd name="T68" fmla="*/ 90 w 673"/>
                <a:gd name="T69" fmla="*/ 5 h 719"/>
                <a:gd name="T70" fmla="*/ 68 w 673"/>
                <a:gd name="T71" fmla="*/ 1 h 719"/>
                <a:gd name="T72" fmla="*/ 68 w 673"/>
                <a:gd name="T73" fmla="*/ 1 h 719"/>
                <a:gd name="T74" fmla="*/ 61 w 673"/>
                <a:gd name="T7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3" h="719">
                  <a:moveTo>
                    <a:pt x="61" y="0"/>
                  </a:moveTo>
                  <a:lnTo>
                    <a:pt x="61" y="0"/>
                  </a:lnTo>
                  <a:lnTo>
                    <a:pt x="50" y="1"/>
                  </a:lnTo>
                  <a:lnTo>
                    <a:pt x="44" y="3"/>
                  </a:lnTo>
                  <a:lnTo>
                    <a:pt x="38" y="7"/>
                  </a:lnTo>
                  <a:lnTo>
                    <a:pt x="31" y="11"/>
                  </a:lnTo>
                  <a:lnTo>
                    <a:pt x="26" y="16"/>
                  </a:lnTo>
                  <a:lnTo>
                    <a:pt x="22" y="24"/>
                  </a:lnTo>
                  <a:lnTo>
                    <a:pt x="19" y="34"/>
                  </a:lnTo>
                  <a:lnTo>
                    <a:pt x="0" y="140"/>
                  </a:lnTo>
                  <a:lnTo>
                    <a:pt x="90" y="124"/>
                  </a:lnTo>
                  <a:lnTo>
                    <a:pt x="90" y="678"/>
                  </a:lnTo>
                  <a:lnTo>
                    <a:pt x="90" y="678"/>
                  </a:lnTo>
                  <a:lnTo>
                    <a:pt x="91" y="685"/>
                  </a:lnTo>
                  <a:lnTo>
                    <a:pt x="93" y="692"/>
                  </a:lnTo>
                  <a:lnTo>
                    <a:pt x="95" y="698"/>
                  </a:lnTo>
                  <a:lnTo>
                    <a:pt x="101" y="706"/>
                  </a:lnTo>
                  <a:lnTo>
                    <a:pt x="108" y="713"/>
                  </a:lnTo>
                  <a:lnTo>
                    <a:pt x="113" y="715"/>
                  </a:lnTo>
                  <a:lnTo>
                    <a:pt x="118" y="717"/>
                  </a:lnTo>
                  <a:lnTo>
                    <a:pt x="124" y="718"/>
                  </a:lnTo>
                  <a:lnTo>
                    <a:pt x="132" y="719"/>
                  </a:lnTo>
                  <a:lnTo>
                    <a:pt x="673" y="719"/>
                  </a:lnTo>
                  <a:lnTo>
                    <a:pt x="132" y="719"/>
                  </a:lnTo>
                  <a:lnTo>
                    <a:pt x="132" y="719"/>
                  </a:lnTo>
                  <a:lnTo>
                    <a:pt x="124" y="718"/>
                  </a:lnTo>
                  <a:lnTo>
                    <a:pt x="118" y="717"/>
                  </a:lnTo>
                  <a:lnTo>
                    <a:pt x="113" y="715"/>
                  </a:lnTo>
                  <a:lnTo>
                    <a:pt x="108" y="713"/>
                  </a:lnTo>
                  <a:lnTo>
                    <a:pt x="101" y="706"/>
                  </a:lnTo>
                  <a:lnTo>
                    <a:pt x="95" y="698"/>
                  </a:lnTo>
                  <a:lnTo>
                    <a:pt x="93" y="692"/>
                  </a:lnTo>
                  <a:lnTo>
                    <a:pt x="91" y="685"/>
                  </a:lnTo>
                  <a:lnTo>
                    <a:pt x="90" y="678"/>
                  </a:lnTo>
                  <a:lnTo>
                    <a:pt x="90" y="5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507FF2-20D8-4D5F-8544-B9B96127D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1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B469198-A98A-4EB8-B7AE-CE4ADE34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34"/>
              <a:ext cx="716" cy="697"/>
            </a:xfrm>
            <a:custGeom>
              <a:avLst/>
              <a:gdLst>
                <a:gd name="T0" fmla="*/ 133 w 716"/>
                <a:gd name="T1" fmla="*/ 0 h 697"/>
                <a:gd name="T2" fmla="*/ 43 w 716"/>
                <a:gd name="T3" fmla="*/ 16 h 697"/>
                <a:gd name="T4" fmla="*/ 0 w 716"/>
                <a:gd name="T5" fmla="*/ 259 h 697"/>
                <a:gd name="T6" fmla="*/ 65 w 716"/>
                <a:gd name="T7" fmla="*/ 626 h 697"/>
                <a:gd name="T8" fmla="*/ 481 w 716"/>
                <a:gd name="T9" fmla="*/ 697 h 697"/>
                <a:gd name="T10" fmla="*/ 703 w 716"/>
                <a:gd name="T11" fmla="*/ 659 h 697"/>
                <a:gd name="T12" fmla="*/ 716 w 716"/>
                <a:gd name="T13" fmla="*/ 595 h 697"/>
                <a:gd name="T14" fmla="*/ 175 w 716"/>
                <a:gd name="T15" fmla="*/ 595 h 697"/>
                <a:gd name="T16" fmla="*/ 175 w 716"/>
                <a:gd name="T17" fmla="*/ 595 h 697"/>
                <a:gd name="T18" fmla="*/ 167 w 716"/>
                <a:gd name="T19" fmla="*/ 594 h 697"/>
                <a:gd name="T20" fmla="*/ 161 w 716"/>
                <a:gd name="T21" fmla="*/ 593 h 697"/>
                <a:gd name="T22" fmla="*/ 156 w 716"/>
                <a:gd name="T23" fmla="*/ 591 h 697"/>
                <a:gd name="T24" fmla="*/ 151 w 716"/>
                <a:gd name="T25" fmla="*/ 589 h 697"/>
                <a:gd name="T26" fmla="*/ 144 w 716"/>
                <a:gd name="T27" fmla="*/ 582 h 697"/>
                <a:gd name="T28" fmla="*/ 138 w 716"/>
                <a:gd name="T29" fmla="*/ 574 h 697"/>
                <a:gd name="T30" fmla="*/ 136 w 716"/>
                <a:gd name="T31" fmla="*/ 568 h 697"/>
                <a:gd name="T32" fmla="*/ 134 w 716"/>
                <a:gd name="T33" fmla="*/ 561 h 697"/>
                <a:gd name="T34" fmla="*/ 133 w 716"/>
                <a:gd name="T35" fmla="*/ 554 h 697"/>
                <a:gd name="T36" fmla="*/ 133 w 71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6" h="697">
                  <a:moveTo>
                    <a:pt x="133" y="0"/>
                  </a:moveTo>
                  <a:lnTo>
                    <a:pt x="43" y="16"/>
                  </a:lnTo>
                  <a:lnTo>
                    <a:pt x="0" y="259"/>
                  </a:lnTo>
                  <a:lnTo>
                    <a:pt x="65" y="626"/>
                  </a:lnTo>
                  <a:lnTo>
                    <a:pt x="481" y="697"/>
                  </a:lnTo>
                  <a:lnTo>
                    <a:pt x="703" y="659"/>
                  </a:lnTo>
                  <a:lnTo>
                    <a:pt x="716" y="595"/>
                  </a:lnTo>
                  <a:lnTo>
                    <a:pt x="175" y="595"/>
                  </a:lnTo>
                  <a:lnTo>
                    <a:pt x="175" y="595"/>
                  </a:lnTo>
                  <a:lnTo>
                    <a:pt x="167" y="594"/>
                  </a:lnTo>
                  <a:lnTo>
                    <a:pt x="161" y="593"/>
                  </a:lnTo>
                  <a:lnTo>
                    <a:pt x="156" y="591"/>
                  </a:lnTo>
                  <a:lnTo>
                    <a:pt x="151" y="589"/>
                  </a:lnTo>
                  <a:lnTo>
                    <a:pt x="144" y="582"/>
                  </a:lnTo>
                  <a:lnTo>
                    <a:pt x="138" y="574"/>
                  </a:lnTo>
                  <a:lnTo>
                    <a:pt x="136" y="568"/>
                  </a:lnTo>
                  <a:lnTo>
                    <a:pt x="134" y="561"/>
                  </a:lnTo>
                  <a:lnTo>
                    <a:pt x="133" y="554"/>
                  </a:lnTo>
                  <a:lnTo>
                    <a:pt x="1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411951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8800" y="1814400"/>
            <a:ext cx="738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000" y="4748400"/>
            <a:ext cx="1152000" cy="85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r-FR"/>
              <a:t>TITRE DOCUMENT DANS INSERTION PIED DE PAGE</a:t>
            </a:r>
            <a:endParaRPr lang="fr-FR" dirty="0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210551" y="412752"/>
            <a:ext cx="639763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27D443E5-1721-4074-A5F0-C0CB98E13ED9}" type="slidenum">
              <a:rPr lang="fr-FR" sz="1300">
                <a:solidFill>
                  <a:schemeClr val="tx2"/>
                </a:solidFill>
              </a:rPr>
              <a:pPr algn="r"/>
              <a:t>‹N°›</a:t>
            </a:fld>
            <a:endParaRPr lang="fr-FR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rgbClr val="003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2F887-84FC-404E-8E27-DA163E51A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228" y="1817244"/>
            <a:ext cx="6698176" cy="1470025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Spatial and temporal variation of sediment production in the upstream part of the Loire River (35000 km²)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CF1E05-ADB0-4EC4-BBAE-FCF915D67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2917" y="3570732"/>
            <a:ext cx="2994507" cy="83290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1471C"/>
                </a:solidFill>
              </a:rPr>
              <a:t>Presented</a:t>
            </a:r>
            <a:r>
              <a:rPr lang="fr-FR" sz="1600" dirty="0">
                <a:solidFill>
                  <a:srgbClr val="F1471C"/>
                </a:solidFill>
              </a:rPr>
              <a:t> by</a:t>
            </a:r>
          </a:p>
          <a:p>
            <a:r>
              <a:rPr lang="fr-FR" sz="1600" dirty="0"/>
              <a:t>BELBAL Brahim Hichem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4443A-79B4-4CC9-BBC5-B2AE1E199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19853" y="6305370"/>
            <a:ext cx="4504294" cy="377825"/>
          </a:xfrm>
        </p:spPr>
        <p:txBody>
          <a:bodyPr/>
          <a:lstStyle/>
          <a:p>
            <a:r>
              <a:rPr lang="fr-FR" dirty="0"/>
              <a:t>April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B0ED19-CD09-4095-B52F-7ADEA6AB05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93" y="5476343"/>
            <a:ext cx="1717504" cy="7353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9D1329-C69B-4A78-B3A5-07C77C4092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70" y="5500059"/>
            <a:ext cx="1268095" cy="7353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C767254-C88A-4153-A289-D27C1723DF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5" y="5466562"/>
            <a:ext cx="1924317" cy="745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38B8A4-4F37-4E66-8CB1-572EF9EF1AE1}"/>
              </a:ext>
            </a:extLst>
          </p:cNvPr>
          <p:cNvSpPr/>
          <p:nvPr/>
        </p:nvSpPr>
        <p:spPr>
          <a:xfrm>
            <a:off x="4998086" y="34700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1471C"/>
                </a:solidFill>
              </a:rPr>
              <a:t>Co-</a:t>
            </a:r>
            <a:r>
              <a:rPr lang="en-US" sz="1600" b="1" dirty="0">
                <a:solidFill>
                  <a:srgbClr val="F1471C"/>
                </a:solidFill>
              </a:rPr>
              <a:t>authors</a:t>
            </a:r>
          </a:p>
          <a:p>
            <a:r>
              <a:rPr lang="fr-FR" sz="1600" b="1" dirty="0">
                <a:solidFill>
                  <a:srgbClr val="13356D"/>
                </a:solidFill>
              </a:rPr>
              <a:t>ANTOINE Germain (EDF R&amp;D)</a:t>
            </a:r>
          </a:p>
          <a:p>
            <a:r>
              <a:rPr lang="fr-FR" sz="1600" b="1" dirty="0">
                <a:solidFill>
                  <a:srgbClr val="13356D"/>
                </a:solidFill>
              </a:rPr>
              <a:t>BOYAVAL Sebastien (LHSV</a:t>
            </a:r>
          </a:p>
          <a:p>
            <a:r>
              <a:rPr lang="fr-FR" sz="1600" b="1" dirty="0"/>
              <a:t>CERDAN Olivier (BRGM)</a:t>
            </a:r>
          </a:p>
          <a:p>
            <a:r>
              <a:rPr lang="fr-FR" sz="1600" b="1" dirty="0">
                <a:solidFill>
                  <a:srgbClr val="13356D"/>
                </a:solidFill>
              </a:rPr>
              <a:t>TACCONE Florent  (EDF R&amp;D)</a:t>
            </a:r>
          </a:p>
          <a:p>
            <a:r>
              <a:rPr lang="fr-FR" sz="1600" b="1" dirty="0">
                <a:solidFill>
                  <a:srgbClr val="13356D"/>
                </a:solidFill>
              </a:rPr>
              <a:t>VANDROMME Rosalie (BRGM)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32602F-601C-4ED2-9E5E-727D8DDCA8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 b="14464"/>
          <a:stretch/>
        </p:blipFill>
        <p:spPr>
          <a:xfrm>
            <a:off x="6553043" y="5409768"/>
            <a:ext cx="1462087" cy="8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A2308-4432-4BE1-8B89-95F991C8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13356D"/>
                </a:solidFill>
              </a:rPr>
              <a:t>IRCA Method </a:t>
            </a:r>
            <a:r>
              <a:rPr lang="fr-FR" sz="2000" b="1" dirty="0"/>
              <a:t>(Delmas et al. 2011)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C839E6-A0AF-4AF2-9BA0-EF3FDCBF2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8800" y="1585610"/>
                <a:ext cx="7387200" cy="4633848"/>
              </a:xfrm>
            </p:spPr>
            <p:txBody>
              <a:bodyPr>
                <a:no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13356D"/>
                    </a:solidFill>
                  </a:rPr>
                  <a:t>A C(Q) relationship by flow category:</a:t>
                </a:r>
                <a:endParaRPr lang="fr-FR" sz="1400" dirty="0">
                  <a:solidFill>
                    <a:srgbClr val="13356D"/>
                  </a:solidFill>
                </a:endParaRPr>
              </a:p>
              <a:p>
                <a:pPr marL="534988" lvl="0" indent="-285750" algn="just">
                  <a:buFont typeface="Wingdings" panose="05000000000000000000" pitchFamily="2" charset="2"/>
                  <a:buChar char="Ø"/>
                </a:pPr>
                <a:r>
                  <a:rPr lang="fr-FR" sz="1400" dirty="0" err="1">
                    <a:solidFill>
                      <a:srgbClr val="13356D"/>
                    </a:solidFill>
                  </a:rPr>
                  <a:t>Baseflow</a:t>
                </a:r>
                <a:endParaRPr lang="fr-FR" sz="1400" dirty="0">
                  <a:solidFill>
                    <a:srgbClr val="13356D"/>
                  </a:solidFill>
                </a:endParaRPr>
              </a:p>
              <a:p>
                <a:pPr marL="534988" indent="-285750"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Qbase</m:t>
                        </m:r>
                      </m:sub>
                    </m:sSub>
                    <m:r>
                      <a:rPr lang="fr-FR" sz="1400">
                        <a:solidFill>
                          <a:srgbClr val="13356D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fr-FR" sz="1400" baseline="-25000" dirty="0">
                    <a:solidFill>
                      <a:srgbClr val="13356D"/>
                    </a:solidFill>
                  </a:rPr>
                  <a:t>measured.</a:t>
                </a:r>
                <a:r>
                  <a:rPr lang="fr-FR" sz="1400" baseline="-25000" dirty="0" err="1">
                    <a:solidFill>
                      <a:srgbClr val="13356D"/>
                    </a:solidFill>
                  </a:rPr>
                  <a:t>Qbase</a:t>
                </a:r>
                <a:endParaRPr lang="fr-FR" sz="1400" baseline="-25000" dirty="0">
                  <a:solidFill>
                    <a:srgbClr val="13356D"/>
                  </a:solidFill>
                </a:endParaRPr>
              </a:p>
              <a:p>
                <a:pPr marL="534988" lvl="0" indent="-285750" algn="just">
                  <a:buFont typeface="Wingdings" panose="05000000000000000000" pitchFamily="2" charset="2"/>
                  <a:buChar char="Ø"/>
                </a:pPr>
                <a:endParaRPr lang="fr-FR" sz="1400" dirty="0">
                  <a:solidFill>
                    <a:srgbClr val="13356D"/>
                  </a:solidFill>
                </a:endParaRPr>
              </a:p>
              <a:p>
                <a:pPr marL="534988" lvl="0" indent="-285750" algn="just">
                  <a:buFont typeface="Wingdings" panose="05000000000000000000" pitchFamily="2" charset="2"/>
                  <a:buChar char="Ø"/>
                </a:pPr>
                <a:r>
                  <a:rPr lang="fr-FR" sz="1400" dirty="0">
                    <a:solidFill>
                      <a:srgbClr val="13356D"/>
                    </a:solidFill>
                  </a:rPr>
                  <a:t>For </a:t>
                </a:r>
                <a:r>
                  <a:rPr lang="fr-FR" sz="1400" dirty="0" err="1">
                    <a:solidFill>
                      <a:srgbClr val="13356D"/>
                    </a:solidFill>
                  </a:rPr>
                  <a:t>rising</a:t>
                </a:r>
                <a:r>
                  <a:rPr lang="fr-FR" sz="1400" dirty="0">
                    <a:solidFill>
                      <a:srgbClr val="13356D"/>
                    </a:solidFill>
                  </a:rPr>
                  <a:t> and </a:t>
                </a:r>
                <a:r>
                  <a:rPr lang="fr-FR" sz="1400" dirty="0" err="1">
                    <a:solidFill>
                      <a:srgbClr val="13356D"/>
                    </a:solidFill>
                  </a:rPr>
                  <a:t>falling</a:t>
                </a:r>
                <a:r>
                  <a:rPr lang="fr-FR" sz="1400" dirty="0">
                    <a:solidFill>
                      <a:srgbClr val="13356D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13356D"/>
                    </a:solidFill>
                  </a:rPr>
                  <a:t>limb</a:t>
                </a:r>
                <a:r>
                  <a:rPr lang="fr-FR" sz="1400" dirty="0">
                    <a:solidFill>
                      <a:srgbClr val="13356D"/>
                    </a:solidFill>
                  </a:rPr>
                  <a:t> of the </a:t>
                </a:r>
                <a:r>
                  <a:rPr lang="fr-FR" sz="1400" dirty="0" err="1">
                    <a:solidFill>
                      <a:srgbClr val="13356D"/>
                    </a:solidFill>
                  </a:rPr>
                  <a:t>hydrograph</a:t>
                </a:r>
                <a:endParaRPr lang="fr-FR" sz="1400" dirty="0">
                  <a:solidFill>
                    <a:srgbClr val="13356D"/>
                  </a:solidFill>
                </a:endParaRPr>
              </a:p>
              <a:p>
                <a:pPr marL="534988" indent="-285750"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fr-FR" sz="1400" i="1">
                        <a:solidFill>
                          <a:srgbClr val="13356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fr-FR" sz="1400" b="0" i="1" smtClean="0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i="1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fr-FR" sz="1400" i="1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fr-FR" sz="1400" b="0" i="1" smtClean="0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i="1">
                                <a:solidFill>
                                  <a:srgbClr val="13356D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  <m:r>
                      <a:rPr lang="fr-FR" sz="1400" i="1">
                        <a:solidFill>
                          <a:srgbClr val="13356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sz="1400" b="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>
                            <a:solidFill>
                              <a:srgbClr val="13356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fr-FR" sz="1400" i="1">
                        <a:solidFill>
                          <a:srgbClr val="13356D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1400" i="1">
                        <a:solidFill>
                          <a:srgbClr val="13356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sz="1400" dirty="0">
                    <a:solidFill>
                      <a:srgbClr val="13356D"/>
                    </a:solidFill>
                  </a:rPr>
                  <a:t> </a:t>
                </a:r>
              </a:p>
              <a:p>
                <a:pPr algn="just"/>
                <a:endParaRPr lang="en-US" sz="1200" dirty="0">
                  <a:solidFill>
                    <a:srgbClr val="13356D"/>
                  </a:solidFill>
                </a:endParaRPr>
              </a:p>
              <a:p>
                <a:pPr algn="just"/>
                <a:r>
                  <a:rPr lang="en-US" sz="1200" dirty="0">
                    <a:solidFill>
                      <a:srgbClr val="13356D"/>
                    </a:solidFill>
                  </a:rPr>
                  <a:t>Where C the SS concentration, Q the measured flows, the parameters a, b and a5 are parameters optimized by the IRCA algorithm, the term 𝜹𝑺 is the variation of the sediment stock S(t) over two successive time steps, with :</a:t>
                </a:r>
                <a:endParaRPr lang="fr-FR" sz="1400" i="1" dirty="0">
                  <a:solidFill>
                    <a:srgbClr val="13356D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13356D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13356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13356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400" i="1">
                          <a:solidFill>
                            <a:srgbClr val="13356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400">
                          <a:solidFill>
                            <a:srgbClr val="13356D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13356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13356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00" i="1">
                                  <a:solidFill>
                                    <a:srgbClr val="13356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13356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rgbClr val="13356D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rgbClr val="13356D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𝐸𝐹𝐹</m:t>
                                  </m:r>
                                </m:sub>
                              </m:sSub>
                              <m:r>
                                <a:rPr lang="fr-FR" sz="1400" i="1">
                                  <a:solidFill>
                                    <a:srgbClr val="13356D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13356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rgbClr val="13356D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rgbClr val="13356D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1400" dirty="0">
                  <a:solidFill>
                    <a:srgbClr val="13356D"/>
                  </a:solidFill>
                </a:endParaRPr>
              </a:p>
              <a:p>
                <a:pPr algn="just"/>
                <a:endParaRPr lang="en-US" sz="1200" dirty="0">
                  <a:solidFill>
                    <a:srgbClr val="13356D"/>
                  </a:solidFill>
                </a:endParaRPr>
              </a:p>
              <a:p>
                <a:pPr algn="just"/>
                <a:r>
                  <a:rPr lang="en-US" sz="1200" dirty="0">
                    <a:solidFill>
                      <a:srgbClr val="13356D"/>
                    </a:solidFill>
                  </a:rPr>
                  <a:t>Where S(t) is the stock of available sediment at a time t (dimensionless value in the interval [0,1]), QEFF is the instantaneous flow in the rising phase or the moving average flow in the receding flood phase, F is a factor to control the magnitude of S(t), and Q</a:t>
                </a:r>
                <a:r>
                  <a:rPr lang="en-US" sz="1200" baseline="-25000" dirty="0">
                    <a:solidFill>
                      <a:srgbClr val="13356D"/>
                    </a:solidFill>
                  </a:rPr>
                  <a:t>0</a:t>
                </a:r>
                <a:r>
                  <a:rPr lang="en-US" sz="1200" dirty="0">
                    <a:solidFill>
                      <a:srgbClr val="13356D"/>
                    </a:solidFill>
                  </a:rPr>
                  <a:t> is the highest value of the base flow.</a:t>
                </a:r>
                <a:endParaRPr lang="fr-FR" sz="1400" dirty="0">
                  <a:solidFill>
                    <a:srgbClr val="13356D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13356D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C839E6-A0AF-4AF2-9BA0-EF3FDCBF2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8800" y="1585610"/>
                <a:ext cx="7387200" cy="4633848"/>
              </a:xfrm>
              <a:blipFill>
                <a:blip r:embed="rId2"/>
                <a:stretch>
                  <a:fillRect l="-83" t="-263" r="-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88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F61E7-0DBA-4A07-B0ED-FD273332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13356D"/>
                </a:solidFill>
              </a:rPr>
              <a:t>Validation of the IRCA Method</a:t>
            </a:r>
            <a:endParaRPr lang="fr-FR" sz="20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A8AC54D-49DB-4C41-9C21-B0E6EF25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00" y="1642950"/>
            <a:ext cx="7387200" cy="4525963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Application of the method on an infrequent data set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comparison between the IRCA results and the measured SS fluxes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To evaluate the robustness of the method and identify its limitations</a:t>
            </a: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13356D"/>
              </a:solidFill>
            </a:endParaRPr>
          </a:p>
          <a:p>
            <a:pPr algn="just"/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threshold effect with a strong correlation of flows &lt; 8000 tons/day and a dispersion of points beyond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The dispersion of points concerns mainly the years 2013 and 2014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9629C0-8A0C-4B6D-AF56-7272143397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/>
          <a:stretch/>
        </p:blipFill>
        <p:spPr bwMode="auto">
          <a:xfrm>
            <a:off x="2524125" y="2508011"/>
            <a:ext cx="4095750" cy="245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93409B-53A4-4656-999A-8D0CB11B162F}"/>
              </a:ext>
            </a:extLst>
          </p:cNvPr>
          <p:cNvSpPr txBox="1"/>
          <p:nvPr/>
        </p:nvSpPr>
        <p:spPr>
          <a:xfrm>
            <a:off x="2984938" y="2606566"/>
            <a:ext cx="221086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 err="1"/>
              <a:t>Simulated</a:t>
            </a:r>
            <a:r>
              <a:rPr lang="fr-FR" sz="1100" dirty="0"/>
              <a:t> Flux &gt; </a:t>
            </a:r>
            <a:r>
              <a:rPr lang="fr-FR" sz="1100" dirty="0" err="1"/>
              <a:t>Measured</a:t>
            </a:r>
            <a:r>
              <a:rPr lang="fr-FR" sz="1100" dirty="0"/>
              <a:t> Flux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A5DECC-09CD-44E8-AEF4-57A2D4DD6C67}"/>
              </a:ext>
            </a:extLst>
          </p:cNvPr>
          <p:cNvSpPr txBox="1"/>
          <p:nvPr/>
        </p:nvSpPr>
        <p:spPr>
          <a:xfrm>
            <a:off x="4314497" y="4251435"/>
            <a:ext cx="21226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err="1"/>
              <a:t>Simulated</a:t>
            </a:r>
            <a:r>
              <a:rPr lang="fr-FR" sz="1050" dirty="0"/>
              <a:t> Flux &lt; </a:t>
            </a:r>
            <a:r>
              <a:rPr lang="fr-FR" sz="1050" dirty="0" err="1"/>
              <a:t>Measured</a:t>
            </a:r>
            <a:r>
              <a:rPr lang="fr-FR" sz="1050" dirty="0"/>
              <a:t> Flux</a:t>
            </a:r>
          </a:p>
        </p:txBody>
      </p:sp>
    </p:spTree>
    <p:extLst>
      <p:ext uri="{BB962C8B-B14F-4D97-AF65-F5344CB8AC3E}">
        <p14:creationId xmlns:p14="http://schemas.microsoft.com/office/powerpoint/2010/main" val="403722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F61E7-0DBA-4A07-B0ED-FD273332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13356D"/>
                </a:solidFill>
              </a:rPr>
              <a:t>Validation of the IRCA Method</a:t>
            </a:r>
            <a:endParaRPr lang="fr-FR" sz="2000" dirty="0"/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BF01CA28-758C-4A89-B93A-4E01F503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00" y="1693495"/>
            <a:ext cx="7387200" cy="452596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Separating the points year by year greatly improves the correlation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algn="just"/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trend confirmed on an annual scale</a:t>
            </a: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  <a:p>
            <a:pPr algn="just"/>
            <a:endParaRPr lang="fr-FR" dirty="0"/>
          </a:p>
        </p:txBody>
      </p:sp>
      <p:graphicFrame>
        <p:nvGraphicFramePr>
          <p:cNvPr id="11" name="Espace réservé du contenu 4">
            <a:extLst>
              <a:ext uri="{FF2B5EF4-FFF2-40B4-BE49-F238E27FC236}">
                <a16:creationId xmlns:a16="http://schemas.microsoft.com/office/drawing/2014/main" id="{27787A1D-ECE7-48F7-8A07-D72487942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27666"/>
              </p:ext>
            </p:extLst>
          </p:nvPr>
        </p:nvGraphicFramePr>
        <p:xfrm>
          <a:off x="1896983" y="2242994"/>
          <a:ext cx="5350034" cy="50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986">
                  <a:extLst>
                    <a:ext uri="{9D8B030D-6E8A-4147-A177-3AD203B41FA5}">
                      <a16:colId xmlns:a16="http://schemas.microsoft.com/office/drawing/2014/main" val="1106140681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1904874045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3774303107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3198010213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900999036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1755812175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1914730429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1710409269"/>
                    </a:ext>
                  </a:extLst>
                </a:gridCol>
                <a:gridCol w="511756">
                  <a:extLst>
                    <a:ext uri="{9D8B030D-6E8A-4147-A177-3AD203B41FA5}">
                      <a16:colId xmlns:a16="http://schemas.microsoft.com/office/drawing/2014/main" val="4129888562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 err="1">
                          <a:effectLst/>
                        </a:rPr>
                        <a:t>Year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2013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2014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2016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2017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2018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2019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2020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044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NSE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0,36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0,38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0,43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0,75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0,60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0,79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0,56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0,69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829217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37831A53-8109-4387-8810-E948389562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81" y="3296682"/>
            <a:ext cx="6786074" cy="2470037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63FB1B-B2A3-4E8B-84C2-5749C66B3E59}"/>
              </a:ext>
            </a:extLst>
          </p:cNvPr>
          <p:cNvSpPr txBox="1"/>
          <p:nvPr/>
        </p:nvSpPr>
        <p:spPr>
          <a:xfrm>
            <a:off x="3005959" y="3668110"/>
            <a:ext cx="1639613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AE6A7D-6368-4FD5-8301-9F166A26D7B5}"/>
              </a:ext>
            </a:extLst>
          </p:cNvPr>
          <p:cNvSpPr txBox="1"/>
          <p:nvPr/>
        </p:nvSpPr>
        <p:spPr>
          <a:xfrm>
            <a:off x="5228897" y="3373152"/>
            <a:ext cx="1718441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3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F61E7-0DBA-4A07-B0ED-FD273332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13356D"/>
                </a:solidFill>
              </a:rPr>
              <a:t>Application of the IRCA Method</a:t>
            </a:r>
            <a:endParaRPr lang="fr-FR" sz="20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E7CC1E1-6432-4662-99A3-3C0C40AE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1814401"/>
            <a:ext cx="4321425" cy="4405058"/>
          </a:xfrm>
        </p:spPr>
        <p:txBody>
          <a:bodyPr>
            <a:normAutofit/>
          </a:bodyPr>
          <a:lstStyle/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selection of 24 sub-basins under the constraint of data availability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Different sediment yields from one basin to another with values ranging from 2.9 to 19.4 [tons/year/km²].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difference that cannot be explained by the size of the basins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What is the reason for this difference?</a:t>
            </a:r>
            <a:endParaRPr lang="fr-FR" sz="1400" dirty="0">
              <a:solidFill>
                <a:srgbClr val="13356D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43C16D5-E9FD-49CA-B72C-6D67856125D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7997" r="6402" b="3779"/>
          <a:stretch/>
        </p:blipFill>
        <p:spPr bwMode="auto">
          <a:xfrm>
            <a:off x="5854045" y="1951350"/>
            <a:ext cx="2724347" cy="391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702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1C879-A27C-44A3-A5AF-0604DEC1C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640" y="1619056"/>
            <a:ext cx="3600400" cy="452596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secondary river channel downstream the Loire and Allier basins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Over the last decade, the secondary channel has experienced a change in its sediment dynamics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 increasing silting of the bed of the Loire and the secondary channel by fine sediments	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Dredging is costly both economically and environmentally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managers of the channel are seeking to improve their sediment management</a:t>
            </a:r>
          </a:p>
        </p:txBody>
      </p:sp>
      <p:pic>
        <p:nvPicPr>
          <p:cNvPr id="6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45129D5C-B66B-4572-A6CD-02AA5B99C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-3625" b="1346"/>
          <a:stretch/>
        </p:blipFill>
        <p:spPr>
          <a:xfrm>
            <a:off x="5199146" y="1600202"/>
            <a:ext cx="3425835" cy="4525963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C59CBD-E678-4763-A27D-0E800268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</p:spPr>
        <p:txBody>
          <a:bodyPr anchor="ctr">
            <a:normAutofit/>
          </a:bodyPr>
          <a:lstStyle/>
          <a:p>
            <a:r>
              <a:rPr lang="fr-FR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41485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DB6161F3-A0F7-4C88-BFF7-BC558D0BE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937" b="1346"/>
          <a:stretch/>
        </p:blipFill>
        <p:spPr>
          <a:xfrm>
            <a:off x="1146166" y="1600202"/>
            <a:ext cx="3275006" cy="4525963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CA8C8-94DD-49C5-ACE2-ACDF3A23E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04064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How can we explain the changes in the sediment dynamics of the river secondary channel ?</a:t>
            </a:r>
          </a:p>
          <a:p>
            <a:pPr algn="just">
              <a:lnSpc>
                <a:spcPct val="90000"/>
              </a:lnSpc>
            </a:pPr>
            <a:endParaRPr lang="en-US" sz="1400" b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</a:rPr>
              <a:t>Methodology 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 large-scale modeling of soil erosion upstream of the channelized riverbed using the SWAT model (Arnold et al. 1998) to determine the spatiotemporal dynamics of sediment production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 Global and local calibration of the SWAT model using continuous measurement and reconstructed timeseries (Delmas et al. 2011) for a better model performance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 small-scale modeling of the channelized riverbed using TELEMAC 2D model (</a:t>
            </a:r>
            <a:r>
              <a:rPr lang="en-US" sz="1500" dirty="0" err="1">
                <a:solidFill>
                  <a:schemeClr val="tx1"/>
                </a:solidFill>
              </a:rPr>
              <a:t>Hervouet</a:t>
            </a:r>
            <a:r>
              <a:rPr lang="en-US" sz="1500" dirty="0">
                <a:solidFill>
                  <a:schemeClr val="tx1"/>
                </a:solidFill>
              </a:rPr>
              <a:t> 2007) to assess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An articulation of the two scales to assess the impact of each process  and scale on the sediment dynamics of the secondary channel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D9A6F3-FF11-4BAA-9115-DC18EC92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</p:spPr>
        <p:txBody>
          <a:bodyPr anchor="ctr">
            <a:normAutofit/>
          </a:bodyPr>
          <a:lstStyle/>
          <a:p>
            <a:r>
              <a:rPr lang="fr-FR"/>
              <a:t>Questions and </a:t>
            </a:r>
            <a:r>
              <a:rPr lang="en-US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5F27C-8C02-4CB9-ABC5-280567AE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SWAT Model Global Calibration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36318-0508-4E6B-9CF8-053F2CF4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708" y="1814400"/>
            <a:ext cx="5022556" cy="4525963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Hydrological calibration of the SWAT model using a discharge measurement station at the entrance of the channelized riverbed: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 automatic calibration using the </a:t>
            </a:r>
            <a:r>
              <a:rPr lang="en-US" sz="1400" dirty="0" err="1">
                <a:solidFill>
                  <a:schemeClr val="tx1"/>
                </a:solidFill>
              </a:rPr>
              <a:t>SWATplusR</a:t>
            </a:r>
            <a:r>
              <a:rPr lang="en-US" sz="1400" dirty="0">
                <a:solidFill>
                  <a:schemeClr val="tx1"/>
                </a:solidFill>
              </a:rPr>
              <a:t> package (Schurz 2019)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good fitting between measured and simulated flows (A)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good peak timing (B)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 underestimation of the highest flow peaks (B)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balanced water balance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0EC17D-D271-495D-8A83-A06BF84A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7" r="50000" b="50000"/>
          <a:stretch/>
        </p:blipFill>
        <p:spPr>
          <a:xfrm>
            <a:off x="6203342" y="1512511"/>
            <a:ext cx="2785491" cy="2633446"/>
          </a:xfrm>
          <a:prstGeom prst="rect">
            <a:avLst/>
          </a:prstGeom>
        </p:spPr>
      </p:pic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3B3D9D91-71D6-43E3-8DB3-27771023B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 b="11729"/>
          <a:stretch/>
        </p:blipFill>
        <p:spPr>
          <a:xfrm>
            <a:off x="1032433" y="4218247"/>
            <a:ext cx="7254231" cy="2569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90A1A8-A36E-4369-942D-5BE1AA8E175D}"/>
              </a:ext>
            </a:extLst>
          </p:cNvPr>
          <p:cNvSpPr txBox="1"/>
          <p:nvPr/>
        </p:nvSpPr>
        <p:spPr>
          <a:xfrm>
            <a:off x="8286664" y="33347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(A)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3516DE-A90E-44E8-969B-2417D455CF99}"/>
              </a:ext>
            </a:extLst>
          </p:cNvPr>
          <p:cNvSpPr txBox="1"/>
          <p:nvPr/>
        </p:nvSpPr>
        <p:spPr>
          <a:xfrm>
            <a:off x="1670618" y="429783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79539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5F27C-8C02-4CB9-ABC5-280567AE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SWAT Model Global Calibration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36318-0508-4E6B-9CF8-053F2CF4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1814400"/>
            <a:ext cx="4753781" cy="4525963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Sediment calibration of the SWAT model using a measurement station at the entrance of the channelized riverbed: 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 acceptable performance (A)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good reproduction of SS fluxes trends (B)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strong underestimation on SS peaks (B)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 good reproduction of annual fluxes (C)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3D9D91-71D6-43E3-8DB3-27771023B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b="460"/>
          <a:stretch/>
        </p:blipFill>
        <p:spPr>
          <a:xfrm>
            <a:off x="918220" y="4665396"/>
            <a:ext cx="5256339" cy="18620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4A57FB-89CF-4E24-9AEB-4935EA5EB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1"/>
          <a:stretch/>
        </p:blipFill>
        <p:spPr>
          <a:xfrm>
            <a:off x="6114954" y="4194156"/>
            <a:ext cx="2881232" cy="25029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3D56F0-54ED-4BDC-9428-F5710CE77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6174559" y="1622237"/>
            <a:ext cx="2785491" cy="26334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7E43666-5908-416E-B59D-0BDF97E1902F}"/>
              </a:ext>
            </a:extLst>
          </p:cNvPr>
          <p:cNvSpPr txBox="1"/>
          <p:nvPr/>
        </p:nvSpPr>
        <p:spPr>
          <a:xfrm>
            <a:off x="1298227" y="470739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(B)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AB6571-B6F1-4FD1-8C7B-9499EEE37312}"/>
              </a:ext>
            </a:extLst>
          </p:cNvPr>
          <p:cNvSpPr txBox="1"/>
          <p:nvPr/>
        </p:nvSpPr>
        <p:spPr>
          <a:xfrm>
            <a:off x="8422578" y="341511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(A)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B06E5C-1655-40F6-AA65-CF008E66E7B8}"/>
              </a:ext>
            </a:extLst>
          </p:cNvPr>
          <p:cNvSpPr txBox="1"/>
          <p:nvPr/>
        </p:nvSpPr>
        <p:spPr>
          <a:xfrm>
            <a:off x="6429588" y="43245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1030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A4010EA1-73B3-4310-BE46-03A5AA1B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9" y="1722432"/>
            <a:ext cx="3490441" cy="4933483"/>
          </a:xfr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BACA26-8D36-4305-98D2-4151AC24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00" y="864000"/>
            <a:ext cx="3290400" cy="637200"/>
          </a:xfrm>
        </p:spPr>
        <p:txBody>
          <a:bodyPr anchor="ctr">
            <a:normAutofit/>
          </a:bodyPr>
          <a:lstStyle/>
          <a:p>
            <a:r>
              <a:rPr lang="en-US" dirty="0"/>
              <a:t>SWAT Model Results</a:t>
            </a:r>
          </a:p>
        </p:txBody>
      </p:sp>
      <p:pic>
        <p:nvPicPr>
          <p:cNvPr id="9" name="Espace réservé du contenu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488AFAB8-37F4-45A8-BD93-6C568DDF5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/>
          <a:stretch/>
        </p:blipFill>
        <p:spPr>
          <a:xfrm>
            <a:off x="1093697" y="3891009"/>
            <a:ext cx="4559862" cy="2996987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B821988-7194-4FDC-9A60-DE9F4F9F93A3}"/>
              </a:ext>
            </a:extLst>
          </p:cNvPr>
          <p:cNvSpPr txBox="1"/>
          <p:nvPr/>
        </p:nvSpPr>
        <p:spPr>
          <a:xfrm>
            <a:off x="1093697" y="1650853"/>
            <a:ext cx="45598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The first results from the SWAT model show that suspended sediment inputs are highly variable spatially from one sub-basin to another (A)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The contributing sub-basins are those close to the main watercourse of the Loire and the Allier, whereas most of the headwater sub-basins have no contributions (A)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From a temporal perspective, 2013, 2016 and 2018 appear to be special with the highest SS flux values (B)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B433D3-49EC-45C1-B5E5-CB3C987081D3}"/>
              </a:ext>
            </a:extLst>
          </p:cNvPr>
          <p:cNvSpPr txBox="1"/>
          <p:nvPr/>
        </p:nvSpPr>
        <p:spPr>
          <a:xfrm>
            <a:off x="7922957" y="60357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(A)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EAC98A-FF64-4D8B-A56E-6FDD708FCF4F}"/>
              </a:ext>
            </a:extLst>
          </p:cNvPr>
          <p:cNvSpPr txBox="1"/>
          <p:nvPr/>
        </p:nvSpPr>
        <p:spPr>
          <a:xfrm>
            <a:off x="5161116" y="386684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30725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7B7C611-1C2F-E869-569E-E79EB7E8E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639" y="1600202"/>
            <a:ext cx="4021377" cy="4525963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absence of sediment export from certain sub-basins seems suspicious, which may require a local calibration of the model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local calibration of the model requires a lot of continuous sediment data and the use of methods such as the IRCA method (Improved Rating Curve Approach; Delmas et al. 2011) may be useful to value infrequent and uncertain data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 if 2013, 2016 and 2018 are particular, a similar trend was previously observed between 2001 and 2004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Although the results of the SWAT model confirmed a trend of increasing suspended sediment production, they do not provide all the answers to the changes in sediment dynamics observed in the secondary channel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results also confirm the need to investigate the interactions between SS and the complex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morphodynamics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the middle Loire.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6675D4-9089-49AC-8390-05BFE4B917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7997" r="6402" b="3779"/>
          <a:stretch/>
        </p:blipFill>
        <p:spPr bwMode="auto">
          <a:xfrm>
            <a:off x="5353017" y="1600202"/>
            <a:ext cx="3118094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E7230346-D82A-48B9-BD33-34C2D3BF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</p:spPr>
        <p:txBody>
          <a:bodyPr anchor="ctr">
            <a:normAutofit/>
          </a:bodyPr>
          <a:lstStyle/>
          <a:p>
            <a:r>
              <a:rPr lang="en-US" dirty="0"/>
              <a:t>Conclusion and perspectives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54B861-C1E0-4A3B-B297-CEA87B5BF059}"/>
              </a:ext>
            </a:extLst>
          </p:cNvPr>
          <p:cNvSpPr txBox="1"/>
          <p:nvPr/>
        </p:nvSpPr>
        <p:spPr>
          <a:xfrm>
            <a:off x="5353017" y="4579820"/>
            <a:ext cx="1396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Sediment Yield [t/y/km²]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A81837-B923-4462-B8AE-7876F3273A24}"/>
              </a:ext>
            </a:extLst>
          </p:cNvPr>
          <p:cNvSpPr txBox="1"/>
          <p:nvPr/>
        </p:nvSpPr>
        <p:spPr>
          <a:xfrm>
            <a:off x="5353017" y="4302821"/>
            <a:ext cx="7328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412794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54AFE-B766-4FBC-8611-A777E239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bibliography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33D13-4453-4FD3-ADCF-9A3E0F3D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600" y="1501200"/>
            <a:ext cx="7387200" cy="4393761"/>
          </a:xfrm>
        </p:spPr>
        <p:txBody>
          <a:bodyPr>
            <a:normAutofit/>
          </a:bodyPr>
          <a:lstStyle/>
          <a:p>
            <a:pPr algn="just"/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Arnold, J. G., Srinivasan, R., Muttiah, R. S., &amp; Williams, J. R. (1998). Large area hydrologic modeling and assessment part I: model development 1.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JAWRA Journal of the American Water Resources Association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73-89.</a:t>
            </a:r>
          </a:p>
          <a:p>
            <a:pPr algn="just"/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Cheviron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B., Delmas, M., Cerdan, O., &amp; Mouchel, J. M. (2014). Calculation of river sediment fluxes from uncertain and infrequent measurements.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hydrology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508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364-373.</a:t>
            </a:r>
          </a:p>
          <a:p>
            <a:pPr algn="just"/>
            <a:endParaRPr lang="fr-FR" sz="1200" dirty="0">
              <a:solidFill>
                <a:srgbClr val="13356D"/>
              </a:solidFill>
            </a:endParaRPr>
          </a:p>
          <a:p>
            <a:pPr algn="just"/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Delmas, M., Cerdan, O.,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Cheviron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B., &amp; Mouchel, J. M. (2011). River basin sediment flux assessments.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Hydrological processes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(10), 1587-1596.</a:t>
            </a:r>
          </a:p>
          <a:p>
            <a:pPr algn="just"/>
            <a:endParaRPr lang="fr-FR" sz="1200" dirty="0">
              <a:solidFill>
                <a:srgbClr val="13356D"/>
              </a:solidFill>
            </a:endParaRPr>
          </a:p>
          <a:p>
            <a:pPr algn="just"/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Ferguson, R. I. (1986). River loads underestimated by rating curves.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Water resources research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74-76.</a:t>
            </a:r>
          </a:p>
          <a:p>
            <a:pPr algn="just"/>
            <a:endParaRPr lang="en-US" sz="1200" dirty="0">
              <a:solidFill>
                <a:srgbClr val="13356D"/>
              </a:solidFill>
            </a:endParaRPr>
          </a:p>
          <a:p>
            <a:pPr algn="just"/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Gay, A., Cerdan, O., Delmas, M.,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Desmet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(2014). Variability of suspended sediment yields within the Loire river basin (France).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Hydrology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519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1225-1237.</a:t>
            </a:r>
          </a:p>
          <a:p>
            <a:pPr algn="just"/>
            <a:endParaRPr lang="fr-FR" sz="1200" dirty="0">
              <a:solidFill>
                <a:srgbClr val="13356D"/>
              </a:solidFill>
            </a:endParaRPr>
          </a:p>
          <a:p>
            <a:pPr algn="just"/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Hervouet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M. (2007).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Hydrodynamics of free surface flows: modelling with the finite element method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John Wiley &amp; Sons.</a:t>
            </a:r>
          </a:p>
          <a:p>
            <a:pPr algn="just"/>
            <a:endParaRPr lang="en-US" sz="1200" dirty="0">
              <a:solidFill>
                <a:srgbClr val="222222"/>
              </a:solidFill>
            </a:endParaRPr>
          </a:p>
          <a:p>
            <a:pPr algn="just"/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Schürz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(2019).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SWATplusR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Running SWAT2012 and SWAT+ Projects in R.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 Package Version 0.2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1-3.</a:t>
            </a:r>
          </a:p>
          <a:p>
            <a:pPr algn="just"/>
            <a:endParaRPr lang="fr-FR" sz="1200" dirty="0">
              <a:solidFill>
                <a:srgbClr val="133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D26C5-572A-4CD0-A976-850FDCD7D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640" y="1600202"/>
            <a:ext cx="36004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400" dirty="0" err="1">
                <a:solidFill>
                  <a:srgbClr val="13356D"/>
                </a:solidFill>
              </a:rPr>
              <a:t>Based</a:t>
            </a:r>
            <a:r>
              <a:rPr lang="fr-FR" sz="1400" dirty="0">
                <a:solidFill>
                  <a:srgbClr val="13356D"/>
                </a:solidFill>
              </a:rPr>
              <a:t> on </a:t>
            </a:r>
            <a:r>
              <a:rPr lang="fr-FR" sz="1400" dirty="0" err="1">
                <a:solidFill>
                  <a:srgbClr val="13356D"/>
                </a:solidFill>
              </a:rPr>
              <a:t>multi-site</a:t>
            </a:r>
            <a:r>
              <a:rPr lang="fr-FR" sz="1400" dirty="0">
                <a:solidFill>
                  <a:srgbClr val="13356D"/>
                </a:solidFill>
              </a:rPr>
              <a:t> calibration:</a:t>
            </a:r>
          </a:p>
          <a:p>
            <a:pPr algn="just"/>
            <a:endParaRPr lang="fr-FR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Calibration data for 42 sub-basins (A)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From discrete and infrequent SS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reconstruction of the temporal chronicles with the IRCA method (Improved Rating Curve Approach; Delmas et al. 2011)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method based on the relationship C = </a:t>
            </a:r>
            <a:r>
              <a:rPr lang="en-US" sz="1400" dirty="0" err="1">
                <a:solidFill>
                  <a:srgbClr val="13356D"/>
                </a:solidFill>
              </a:rPr>
              <a:t>aQ^b</a:t>
            </a:r>
            <a:r>
              <a:rPr lang="en-US" sz="1400" dirty="0">
                <a:solidFill>
                  <a:srgbClr val="13356D"/>
                </a:solidFill>
              </a:rPr>
              <a:t> with a storage term to correct underestimations of the classical method (Ferguson 1986)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356D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356D"/>
                </a:solidFill>
              </a:rPr>
              <a:t>A method more suitable for infrequent and uncertain data (</a:t>
            </a:r>
            <a:r>
              <a:rPr lang="en-US" sz="1400" dirty="0" err="1">
                <a:solidFill>
                  <a:srgbClr val="13356D"/>
                </a:solidFill>
              </a:rPr>
              <a:t>Cheviron</a:t>
            </a:r>
            <a:r>
              <a:rPr lang="en-US" sz="1400" dirty="0">
                <a:solidFill>
                  <a:srgbClr val="13356D"/>
                </a:solidFill>
              </a:rPr>
              <a:t> et al. 2014)</a:t>
            </a:r>
          </a:p>
          <a:p>
            <a:pPr algn="just"/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13356D"/>
              </a:solidFill>
            </a:endParaRP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9C423905-FC34-40B0-A525-B0A45775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19" y="1501200"/>
            <a:ext cx="3531338" cy="4991289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9CFA39-FE3C-48F8-91CF-A2322EF2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</p:spPr>
        <p:txBody>
          <a:bodyPr anchor="ctr">
            <a:normAutofit/>
          </a:bodyPr>
          <a:lstStyle/>
          <a:p>
            <a:r>
              <a:rPr lang="fr-FR" dirty="0"/>
              <a:t>SWAT Model Local Calibration (</a:t>
            </a:r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EEDBD8-BE29-4BF6-9C2B-669D8B844567}"/>
              </a:ext>
            </a:extLst>
          </p:cNvPr>
          <p:cNvSpPr txBox="1"/>
          <p:nvPr/>
        </p:nvSpPr>
        <p:spPr>
          <a:xfrm>
            <a:off x="7566138" y="594149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695831217"/>
      </p:ext>
    </p:extLst>
  </p:cSld>
  <p:clrMapOvr>
    <a:masterClrMapping/>
  </p:clrMapOvr>
</p:sld>
</file>

<file path=ppt/theme/theme1.xml><?xml version="1.0" encoding="utf-8"?>
<a:theme xmlns:a="http://schemas.openxmlformats.org/drawingml/2006/main" name="EDF">
  <a:themeElements>
    <a:clrScheme name="Personnalisé 4">
      <a:dk1>
        <a:srgbClr val="13356D"/>
      </a:dk1>
      <a:lt1>
        <a:sysClr val="window" lastClr="FFFFFF"/>
      </a:lt1>
      <a:dk2>
        <a:srgbClr val="F1471C"/>
      </a:dk2>
      <a:lt2>
        <a:srgbClr val="9293A1"/>
      </a:lt2>
      <a:accent1>
        <a:srgbClr val="A4C400"/>
      </a:accent1>
      <a:accent2>
        <a:srgbClr val="E95B0C"/>
      </a:accent2>
      <a:accent3>
        <a:srgbClr val="AA856B"/>
      </a:accent3>
      <a:accent4>
        <a:srgbClr val="85CCD1"/>
      </a:accent4>
      <a:accent5>
        <a:srgbClr val="702283"/>
      </a:accent5>
      <a:accent6>
        <a:srgbClr val="AF1280"/>
      </a:accent6>
      <a:hlink>
        <a:srgbClr val="009EE0"/>
      </a:hlink>
      <a:folHlink>
        <a:srgbClr val="A4C400"/>
      </a:folHlink>
    </a:clrScheme>
    <a:fontScheme name="IRST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" id="{C006A27D-988A-4B8A-8EFF-451119E22546}" vid="{66DADB3C-1C06-49BB-B858-7A98BA3EC1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1294</Words>
  <Application>Microsoft Office PowerPoint</Application>
  <PresentationFormat>Affichage à l'écran (4:3)</PresentationFormat>
  <Paragraphs>176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Roboto</vt:lpstr>
      <vt:lpstr>Times New Roman</vt:lpstr>
      <vt:lpstr>Wingdings</vt:lpstr>
      <vt:lpstr>EDF</vt:lpstr>
      <vt:lpstr>Spatial and temporal variation of sediment production in the upstream part of the Loire River (35000 km²)</vt:lpstr>
      <vt:lpstr>Contexte</vt:lpstr>
      <vt:lpstr>Questions and Methodology</vt:lpstr>
      <vt:lpstr>SWAT Model Global Calibration</vt:lpstr>
      <vt:lpstr>SWAT Model Global Calibration</vt:lpstr>
      <vt:lpstr>SWAT Model Results</vt:lpstr>
      <vt:lpstr>Conclusion and perspectives</vt:lpstr>
      <vt:lpstr>bibliography</vt:lpstr>
      <vt:lpstr>SWAT Model Local Calibration (ongoing work)</vt:lpstr>
      <vt:lpstr>IRCA Method (Delmas et al. 2011)</vt:lpstr>
      <vt:lpstr>Validation of the IRCA Method</vt:lpstr>
      <vt:lpstr>Validation of the IRCA Method</vt:lpstr>
      <vt:lpstr>Application of the IRCA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de matières en suspension et évolution morphologique du lit en Loire moyenne</dc:title>
  <dc:creator>Brahim Hichem BELBAL</dc:creator>
  <cp:lastModifiedBy>BELBAL Hichem</cp:lastModifiedBy>
  <cp:revision>408</cp:revision>
  <dcterms:created xsi:type="dcterms:W3CDTF">2020-06-09T22:26:03Z</dcterms:created>
  <dcterms:modified xsi:type="dcterms:W3CDTF">2023-04-23T11:08:52Z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2021-11-30T06:09:08Z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a95d5af2-6aeb-46cd-ae41-b904720d1d66</vt:lpwstr>
  </property>
  <property fmtid="{D5CDD505-2E9C-101B-9397-08002B2CF9AE}" pid="8" name="MSIP_Label_2d26f538-337a-4593-a7e6-123667b1a538_ContentBits">
    <vt:lpwstr>0</vt:lpwstr>
  </property>
</Properties>
</file>