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4" r:id="rId13"/>
    <p:sldId id="271" r:id="rId14"/>
    <p:sldId id="269" r:id="rId15"/>
    <p:sldId id="272" r:id="rId16"/>
    <p:sldId id="273" r:id="rId17"/>
    <p:sldId id="265" r:id="rId18"/>
    <p:sldId id="274" r:id="rId19"/>
    <p:sldId id="270" r:id="rId20"/>
    <p:sldId id="275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g" initials="a" lastIdx="1" clrIdx="0">
    <p:extLst>
      <p:ext uri="{19B8F6BF-5375-455C-9EA6-DF929625EA0E}">
        <p15:presenceInfo xmlns:p15="http://schemas.microsoft.com/office/powerpoint/2012/main" userId="ac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B8DA"/>
    <a:srgbClr val="FFF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永鹏 林" userId="b3532a656b660aa0" providerId="LiveId" clId="{A90681D7-7B08-43CC-BA4E-9D88E842F17D}"/>
    <pc:docChg chg="undo custSel modSld">
      <pc:chgData name="永鹏 林" userId="b3532a656b660aa0" providerId="LiveId" clId="{A90681D7-7B08-43CC-BA4E-9D88E842F17D}" dt="2023-04-21T09:24:07.095" v="433" actId="1035"/>
      <pc:docMkLst>
        <pc:docMk/>
      </pc:docMkLst>
      <pc:sldChg chg="modSp mod">
        <pc:chgData name="永鹏 林" userId="b3532a656b660aa0" providerId="LiveId" clId="{A90681D7-7B08-43CC-BA4E-9D88E842F17D}" dt="2023-04-21T09:19:42.584" v="384"/>
        <pc:sldMkLst>
          <pc:docMk/>
          <pc:sldMk cId="2710360437" sldId="256"/>
        </pc:sldMkLst>
        <pc:spChg chg="mod">
          <ac:chgData name="永鹏 林" userId="b3532a656b660aa0" providerId="LiveId" clId="{A90681D7-7B08-43CC-BA4E-9D88E842F17D}" dt="2023-04-21T08:27:39.797" v="1" actId="20577"/>
          <ac:spMkLst>
            <pc:docMk/>
            <pc:sldMk cId="2710360437" sldId="256"/>
            <ac:spMk id="14" creationId="{00000000-0000-0000-0000-000000000000}"/>
          </ac:spMkLst>
        </pc:spChg>
        <pc:spChg chg="mod">
          <ac:chgData name="永鹏 林" userId="b3532a656b660aa0" providerId="LiveId" clId="{A90681D7-7B08-43CC-BA4E-9D88E842F17D}" dt="2023-04-21T08:30:43.954" v="35" actId="14100"/>
          <ac:spMkLst>
            <pc:docMk/>
            <pc:sldMk cId="2710360437" sldId="256"/>
            <ac:spMk id="25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9:42.584" v="384"/>
          <ac:spMkLst>
            <pc:docMk/>
            <pc:sldMk cId="2710360437" sldId="256"/>
            <ac:spMk id="64" creationId="{00000000-0000-0000-0000-000000000000}"/>
          </ac:spMkLst>
        </pc:spChg>
      </pc:sldChg>
      <pc:sldChg chg="addSp delSp modSp mod">
        <pc:chgData name="永鹏 林" userId="b3532a656b660aa0" providerId="LiveId" clId="{A90681D7-7B08-43CC-BA4E-9D88E842F17D}" dt="2023-04-21T09:20:16.557" v="386"/>
        <pc:sldMkLst>
          <pc:docMk/>
          <pc:sldMk cId="1568669024" sldId="257"/>
        </pc:sldMkLst>
        <pc:spChg chg="add mod">
          <ac:chgData name="永鹏 林" userId="b3532a656b660aa0" providerId="LiveId" clId="{A90681D7-7B08-43CC-BA4E-9D88E842F17D}" dt="2023-04-21T08:30:52.767" v="37"/>
          <ac:spMkLst>
            <pc:docMk/>
            <pc:sldMk cId="1568669024" sldId="257"/>
            <ac:spMk id="2" creationId="{3011EE02-F806-5DFB-73FD-6360BF80EF9C}"/>
          </ac:spMkLst>
        </pc:spChg>
        <pc:spChg chg="mod">
          <ac:chgData name="永鹏 林" userId="b3532a656b660aa0" providerId="LiveId" clId="{A90681D7-7B08-43CC-BA4E-9D88E842F17D}" dt="2023-04-21T08:27:43.657" v="2" actId="20577"/>
          <ac:spMkLst>
            <pc:docMk/>
            <pc:sldMk cId="1568669024" sldId="257"/>
            <ac:spMk id="14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2:45.631" v="72" actId="478"/>
          <ac:spMkLst>
            <pc:docMk/>
            <pc:sldMk cId="1568669024" sldId="257"/>
            <ac:spMk id="15" creationId="{00000000-0000-0000-0000-000000000000}"/>
          </ac:spMkLst>
        </pc:spChg>
        <pc:spChg chg="mod">
          <ac:chgData name="永鹏 林" userId="b3532a656b660aa0" providerId="LiveId" clId="{A90681D7-7B08-43CC-BA4E-9D88E842F17D}" dt="2023-04-21T08:32:50.663" v="73" actId="14100"/>
          <ac:spMkLst>
            <pc:docMk/>
            <pc:sldMk cId="1568669024" sldId="257"/>
            <ac:spMk id="20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0:52.439" v="36" actId="478"/>
          <ac:spMkLst>
            <pc:docMk/>
            <pc:sldMk cId="1568669024" sldId="257"/>
            <ac:spMk id="25" creationId="{00000000-0000-0000-0000-000000000000}"/>
          </ac:spMkLst>
        </pc:spChg>
        <pc:spChg chg="mod">
          <ac:chgData name="永鹏 林" userId="b3532a656b660aa0" providerId="LiveId" clId="{A90681D7-7B08-43CC-BA4E-9D88E842F17D}" dt="2023-04-21T08:55:14.942" v="181" actId="14100"/>
          <ac:spMkLst>
            <pc:docMk/>
            <pc:sldMk cId="1568669024" sldId="257"/>
            <ac:spMk id="28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0:12.322" v="385"/>
          <ac:spMkLst>
            <pc:docMk/>
            <pc:sldMk cId="1568669024" sldId="257"/>
            <ac:spMk id="34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0:16.557" v="386"/>
          <ac:spMkLst>
            <pc:docMk/>
            <pc:sldMk cId="1568669024" sldId="257"/>
            <ac:spMk id="64" creationId="{00000000-0000-0000-0000-000000000000}"/>
          </ac:spMkLst>
        </pc:spChg>
        <pc:spChg chg="mod">
          <ac:chgData name="永鹏 林" userId="b3532a656b660aa0" providerId="LiveId" clId="{A90681D7-7B08-43CC-BA4E-9D88E842F17D}" dt="2023-04-21T08:58:01.347" v="189" actId="1076"/>
          <ac:spMkLst>
            <pc:docMk/>
            <pc:sldMk cId="1568669024" sldId="257"/>
            <ac:spMk id="66" creationId="{00000000-0000-0000-0000-000000000000}"/>
          </ac:spMkLst>
        </pc:spChg>
      </pc:sldChg>
      <pc:sldChg chg="addSp delSp modSp mod">
        <pc:chgData name="永鹏 林" userId="b3532a656b660aa0" providerId="LiveId" clId="{A90681D7-7B08-43CC-BA4E-9D88E842F17D}" dt="2023-04-21T09:20:34.924" v="388"/>
        <pc:sldMkLst>
          <pc:docMk/>
          <pc:sldMk cId="3586874907" sldId="258"/>
        </pc:sldMkLst>
        <pc:spChg chg="add mod">
          <ac:chgData name="永鹏 林" userId="b3532a656b660aa0" providerId="LiveId" clId="{A90681D7-7B08-43CC-BA4E-9D88E842F17D}" dt="2023-04-21T08:30:58.158" v="39"/>
          <ac:spMkLst>
            <pc:docMk/>
            <pc:sldMk cId="3586874907" sldId="258"/>
            <ac:spMk id="2" creationId="{408F6D74-2C7F-392D-A8DB-428E85187FC3}"/>
          </ac:spMkLst>
        </pc:spChg>
        <pc:spChg chg="mod">
          <ac:chgData name="永鹏 林" userId="b3532a656b660aa0" providerId="LiveId" clId="{A90681D7-7B08-43CC-BA4E-9D88E842F17D}" dt="2023-04-21T08:27:30.797" v="0" actId="20577"/>
          <ac:spMkLst>
            <pc:docMk/>
            <pc:sldMk cId="3586874907" sldId="258"/>
            <ac:spMk id="14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3:05.475" v="74" actId="478"/>
          <ac:spMkLst>
            <pc:docMk/>
            <pc:sldMk cId="3586874907" sldId="258"/>
            <ac:spMk id="15" creationId="{00000000-0000-0000-0000-000000000000}"/>
          </ac:spMkLst>
        </pc:spChg>
        <pc:spChg chg="mod">
          <ac:chgData name="永鹏 林" userId="b3532a656b660aa0" providerId="LiveId" clId="{A90681D7-7B08-43CC-BA4E-9D88E842F17D}" dt="2023-04-21T08:33:14.022" v="75" actId="14100"/>
          <ac:spMkLst>
            <pc:docMk/>
            <pc:sldMk cId="3586874907" sldId="258"/>
            <ac:spMk id="20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0:57.908" v="38" actId="478"/>
          <ac:spMkLst>
            <pc:docMk/>
            <pc:sldMk cId="3586874907" sldId="258"/>
            <ac:spMk id="25" creationId="{00000000-0000-0000-0000-000000000000}"/>
          </ac:spMkLst>
        </pc:spChg>
        <pc:spChg chg="mod">
          <ac:chgData name="永鹏 林" userId="b3532a656b660aa0" providerId="LiveId" clId="{A90681D7-7B08-43CC-BA4E-9D88E842F17D}" dt="2023-04-21T08:55:05.947" v="180" actId="14100"/>
          <ac:spMkLst>
            <pc:docMk/>
            <pc:sldMk cId="3586874907" sldId="258"/>
            <ac:spMk id="28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0:28.689" v="387"/>
          <ac:spMkLst>
            <pc:docMk/>
            <pc:sldMk cId="3586874907" sldId="258"/>
            <ac:spMk id="34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0:34.924" v="388"/>
          <ac:spMkLst>
            <pc:docMk/>
            <pc:sldMk cId="3586874907" sldId="258"/>
            <ac:spMk id="64" creationId="{00000000-0000-0000-0000-000000000000}"/>
          </ac:spMkLst>
        </pc:spChg>
        <pc:spChg chg="mod">
          <ac:chgData name="永鹏 林" userId="b3532a656b660aa0" providerId="LiveId" clId="{A90681D7-7B08-43CC-BA4E-9D88E842F17D}" dt="2023-04-21T08:58:17.408" v="191" actId="1076"/>
          <ac:spMkLst>
            <pc:docMk/>
            <pc:sldMk cId="3586874907" sldId="258"/>
            <ac:spMk id="66" creationId="{00000000-0000-0000-0000-000000000000}"/>
          </ac:spMkLst>
        </pc:spChg>
      </pc:sldChg>
      <pc:sldChg chg="addSp delSp modSp mod">
        <pc:chgData name="永鹏 林" userId="b3532a656b660aa0" providerId="LiveId" clId="{A90681D7-7B08-43CC-BA4E-9D88E842F17D}" dt="2023-04-21T09:20:43.216" v="389"/>
        <pc:sldMkLst>
          <pc:docMk/>
          <pc:sldMk cId="1948531431" sldId="259"/>
        </pc:sldMkLst>
        <pc:spChg chg="add mod">
          <ac:chgData name="永鹏 林" userId="b3532a656b660aa0" providerId="LiveId" clId="{A90681D7-7B08-43CC-BA4E-9D88E842F17D}" dt="2023-04-21T08:31:02.705" v="41"/>
          <ac:spMkLst>
            <pc:docMk/>
            <pc:sldMk cId="1948531431" sldId="259"/>
            <ac:spMk id="2" creationId="{FBB1095A-6B06-AF59-7807-EF6A554CA662}"/>
          </ac:spMkLst>
        </pc:spChg>
        <pc:spChg chg="mod">
          <ac:chgData name="永鹏 林" userId="b3532a656b660aa0" providerId="LiveId" clId="{A90681D7-7B08-43CC-BA4E-9D88E842F17D}" dt="2023-04-21T08:27:51" v="3" actId="20577"/>
          <ac:spMkLst>
            <pc:docMk/>
            <pc:sldMk cId="1948531431" sldId="259"/>
            <ac:spMk id="14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3:23.351" v="76" actId="478"/>
          <ac:spMkLst>
            <pc:docMk/>
            <pc:sldMk cId="1948531431" sldId="259"/>
            <ac:spMk id="15" creationId="{00000000-0000-0000-0000-000000000000}"/>
          </ac:spMkLst>
        </pc:spChg>
        <pc:spChg chg="mod">
          <ac:chgData name="永鹏 林" userId="b3532a656b660aa0" providerId="LiveId" clId="{A90681D7-7B08-43CC-BA4E-9D88E842F17D}" dt="2023-04-21T08:33:25.835" v="77" actId="14100"/>
          <ac:spMkLst>
            <pc:docMk/>
            <pc:sldMk cId="1948531431" sldId="259"/>
            <ac:spMk id="20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1:02.470" v="40" actId="478"/>
          <ac:spMkLst>
            <pc:docMk/>
            <pc:sldMk cId="1948531431" sldId="259"/>
            <ac:spMk id="25" creationId="{00000000-0000-0000-0000-000000000000}"/>
          </ac:spMkLst>
        </pc:spChg>
        <pc:spChg chg="mod">
          <ac:chgData name="永鹏 林" userId="b3532a656b660aa0" providerId="LiveId" clId="{A90681D7-7B08-43CC-BA4E-9D88E842F17D}" dt="2023-04-21T08:57:35.386" v="185" actId="1076"/>
          <ac:spMkLst>
            <pc:docMk/>
            <pc:sldMk cId="1948531431" sldId="259"/>
            <ac:spMk id="28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0:43.216" v="389"/>
          <ac:spMkLst>
            <pc:docMk/>
            <pc:sldMk cId="1948531431" sldId="259"/>
            <ac:spMk id="34" creationId="{00000000-0000-0000-0000-000000000000}"/>
          </ac:spMkLst>
        </pc:spChg>
        <pc:spChg chg="mod">
          <ac:chgData name="永鹏 林" userId="b3532a656b660aa0" providerId="LiveId" clId="{A90681D7-7B08-43CC-BA4E-9D88E842F17D}" dt="2023-04-21T09:05:04.413" v="225" actId="1076"/>
          <ac:spMkLst>
            <pc:docMk/>
            <pc:sldMk cId="1948531431" sldId="259"/>
            <ac:spMk id="66" creationId="{00000000-0000-0000-0000-000000000000}"/>
          </ac:spMkLst>
        </pc:spChg>
      </pc:sldChg>
      <pc:sldChg chg="addSp delSp modSp mod">
        <pc:chgData name="永鹏 林" userId="b3532a656b660aa0" providerId="LiveId" clId="{A90681D7-7B08-43CC-BA4E-9D88E842F17D}" dt="2023-04-21T09:20:57.991" v="390"/>
        <pc:sldMkLst>
          <pc:docMk/>
          <pc:sldMk cId="2498211789" sldId="260"/>
        </pc:sldMkLst>
        <pc:spChg chg="add mod">
          <ac:chgData name="永鹏 林" userId="b3532a656b660aa0" providerId="LiveId" clId="{A90681D7-7B08-43CC-BA4E-9D88E842F17D}" dt="2023-04-21T08:31:09.502" v="43"/>
          <ac:spMkLst>
            <pc:docMk/>
            <pc:sldMk cId="2498211789" sldId="260"/>
            <ac:spMk id="3" creationId="{0B8EB124-3CAC-D908-B8F4-96CF9A3025FF}"/>
          </ac:spMkLst>
        </pc:spChg>
        <pc:spChg chg="mod">
          <ac:chgData name="永鹏 林" userId="b3532a656b660aa0" providerId="LiveId" clId="{A90681D7-7B08-43CC-BA4E-9D88E842F17D}" dt="2023-04-21T08:27:55.906" v="4" actId="20577"/>
          <ac:spMkLst>
            <pc:docMk/>
            <pc:sldMk cId="2498211789" sldId="260"/>
            <ac:spMk id="14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3:32.337" v="78" actId="478"/>
          <ac:spMkLst>
            <pc:docMk/>
            <pc:sldMk cId="2498211789" sldId="260"/>
            <ac:spMk id="15" creationId="{00000000-0000-0000-0000-000000000000}"/>
          </ac:spMkLst>
        </pc:spChg>
        <pc:spChg chg="mod">
          <ac:chgData name="永鹏 林" userId="b3532a656b660aa0" providerId="LiveId" clId="{A90681D7-7B08-43CC-BA4E-9D88E842F17D}" dt="2023-04-21T08:33:35.244" v="79" actId="14100"/>
          <ac:spMkLst>
            <pc:docMk/>
            <pc:sldMk cId="2498211789" sldId="260"/>
            <ac:spMk id="20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1:09.268" v="42" actId="478"/>
          <ac:spMkLst>
            <pc:docMk/>
            <pc:sldMk cId="2498211789" sldId="260"/>
            <ac:spMk id="25" creationId="{00000000-0000-0000-0000-000000000000}"/>
          </ac:spMkLst>
        </pc:spChg>
        <pc:spChg chg="mod">
          <ac:chgData name="永鹏 林" userId="b3532a656b660aa0" providerId="LiveId" clId="{A90681D7-7B08-43CC-BA4E-9D88E842F17D}" dt="2023-04-21T09:01:29.185" v="194" actId="14100"/>
          <ac:spMkLst>
            <pc:docMk/>
            <pc:sldMk cId="2498211789" sldId="260"/>
            <ac:spMk id="28" creationId="{00000000-0000-0000-0000-000000000000}"/>
          </ac:spMkLst>
        </pc:spChg>
        <pc:spChg chg="mod">
          <ac:chgData name="永鹏 林" userId="b3532a656b660aa0" providerId="LiveId" clId="{A90681D7-7B08-43CC-BA4E-9D88E842F17D}" dt="2023-04-21T09:01:55.516" v="198" actId="948"/>
          <ac:spMkLst>
            <pc:docMk/>
            <pc:sldMk cId="2498211789" sldId="260"/>
            <ac:spMk id="42" creationId="{00000000-0000-0000-0000-000000000000}"/>
          </ac:spMkLst>
        </pc:spChg>
        <pc:spChg chg="mod">
          <ac:chgData name="永鹏 林" userId="b3532a656b660aa0" providerId="LiveId" clId="{A90681D7-7B08-43CC-BA4E-9D88E842F17D}" dt="2023-04-21T09:02:20.718" v="202" actId="1076"/>
          <ac:spMkLst>
            <pc:docMk/>
            <pc:sldMk cId="2498211789" sldId="260"/>
            <ac:spMk id="54" creationId="{00000000-0000-0000-0000-000000000000}"/>
          </ac:spMkLst>
        </pc:spChg>
        <pc:spChg chg="mod">
          <ac:chgData name="永鹏 林" userId="b3532a656b660aa0" providerId="LiveId" clId="{A90681D7-7B08-43CC-BA4E-9D88E842F17D}" dt="2023-04-21T09:01:33.170" v="195" actId="1076"/>
          <ac:spMkLst>
            <pc:docMk/>
            <pc:sldMk cId="2498211789" sldId="260"/>
            <ac:spMk id="59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0:57.991" v="390"/>
          <ac:spMkLst>
            <pc:docMk/>
            <pc:sldMk cId="2498211789" sldId="260"/>
            <ac:spMk id="68" creationId="{00000000-0000-0000-0000-000000000000}"/>
          </ac:spMkLst>
        </pc:spChg>
        <pc:grpChg chg="mod">
          <ac:chgData name="永鹏 林" userId="b3532a656b660aa0" providerId="LiveId" clId="{A90681D7-7B08-43CC-BA4E-9D88E842F17D}" dt="2023-04-21T09:02:05.333" v="199" actId="1076"/>
          <ac:grpSpMkLst>
            <pc:docMk/>
            <pc:sldMk cId="2498211789" sldId="260"/>
            <ac:grpSpMk id="7" creationId="{00000000-0000-0000-0000-000000000000}"/>
          </ac:grpSpMkLst>
        </pc:grpChg>
        <pc:picChg chg="mod">
          <ac:chgData name="永鹏 林" userId="b3532a656b660aa0" providerId="LiveId" clId="{A90681D7-7B08-43CC-BA4E-9D88E842F17D}" dt="2023-04-21T09:01:47.147" v="196" actId="1076"/>
          <ac:picMkLst>
            <pc:docMk/>
            <pc:sldMk cId="2498211789" sldId="260"/>
            <ac:picMk id="4" creationId="{00000000-0000-0000-0000-000000000000}"/>
          </ac:picMkLst>
        </pc:picChg>
      </pc:sldChg>
      <pc:sldChg chg="addSp delSp modSp mod">
        <pc:chgData name="永鹏 林" userId="b3532a656b660aa0" providerId="LiveId" clId="{A90681D7-7B08-43CC-BA4E-9D88E842F17D}" dt="2023-04-21T09:21:12.610" v="392"/>
        <pc:sldMkLst>
          <pc:docMk/>
          <pc:sldMk cId="839821201" sldId="261"/>
        </pc:sldMkLst>
        <pc:spChg chg="add mod">
          <ac:chgData name="永鹏 林" userId="b3532a656b660aa0" providerId="LiveId" clId="{A90681D7-7B08-43CC-BA4E-9D88E842F17D}" dt="2023-04-21T08:31:14.050" v="45"/>
          <ac:spMkLst>
            <pc:docMk/>
            <pc:sldMk cId="839821201" sldId="261"/>
            <ac:spMk id="4" creationId="{EDE017AE-85EA-9E56-3030-D82AFD64BB24}"/>
          </ac:spMkLst>
        </pc:spChg>
        <pc:spChg chg="mod">
          <ac:chgData name="永鹏 林" userId="b3532a656b660aa0" providerId="LiveId" clId="{A90681D7-7B08-43CC-BA4E-9D88E842F17D}" dt="2023-04-21T08:28:00.641" v="5" actId="20577"/>
          <ac:spMkLst>
            <pc:docMk/>
            <pc:sldMk cId="839821201" sldId="261"/>
            <ac:spMk id="14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3:40.744" v="80" actId="478"/>
          <ac:spMkLst>
            <pc:docMk/>
            <pc:sldMk cId="839821201" sldId="261"/>
            <ac:spMk id="15" creationId="{00000000-0000-0000-0000-000000000000}"/>
          </ac:spMkLst>
        </pc:spChg>
        <pc:spChg chg="mod">
          <ac:chgData name="永鹏 林" userId="b3532a656b660aa0" providerId="LiveId" clId="{A90681D7-7B08-43CC-BA4E-9D88E842F17D}" dt="2023-04-21T08:33:44.884" v="81" actId="14100"/>
          <ac:spMkLst>
            <pc:docMk/>
            <pc:sldMk cId="839821201" sldId="261"/>
            <ac:spMk id="20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1:13.847" v="44" actId="478"/>
          <ac:spMkLst>
            <pc:docMk/>
            <pc:sldMk cId="839821201" sldId="261"/>
            <ac:spMk id="25" creationId="{00000000-0000-0000-0000-000000000000}"/>
          </ac:spMkLst>
        </pc:spChg>
        <pc:spChg chg="mod">
          <ac:chgData name="永鹏 林" userId="b3532a656b660aa0" providerId="LiveId" clId="{A90681D7-7B08-43CC-BA4E-9D88E842F17D}" dt="2023-04-21T09:02:29.145" v="203" actId="14100"/>
          <ac:spMkLst>
            <pc:docMk/>
            <pc:sldMk cId="839821201" sldId="261"/>
            <ac:spMk id="28" creationId="{00000000-0000-0000-0000-000000000000}"/>
          </ac:spMkLst>
        </pc:spChg>
        <pc:spChg chg="mod">
          <ac:chgData name="永鹏 林" userId="b3532a656b660aa0" providerId="LiveId" clId="{A90681D7-7B08-43CC-BA4E-9D88E842F17D}" dt="2023-04-21T09:02:54.115" v="208" actId="1076"/>
          <ac:spMkLst>
            <pc:docMk/>
            <pc:sldMk cId="839821201" sldId="261"/>
            <ac:spMk id="42" creationId="{00000000-0000-0000-0000-000000000000}"/>
          </ac:spMkLst>
        </pc:spChg>
        <pc:spChg chg="mod">
          <ac:chgData name="永鹏 林" userId="b3532a656b660aa0" providerId="LiveId" clId="{A90681D7-7B08-43CC-BA4E-9D88E842F17D}" dt="2023-04-21T09:02:33.655" v="204" actId="1076"/>
          <ac:spMkLst>
            <pc:docMk/>
            <pc:sldMk cId="839821201" sldId="261"/>
            <ac:spMk id="59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1:12.610" v="392"/>
          <ac:spMkLst>
            <pc:docMk/>
            <pc:sldMk cId="839821201" sldId="261"/>
            <ac:spMk id="60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1:07.236" v="391"/>
          <ac:spMkLst>
            <pc:docMk/>
            <pc:sldMk cId="839821201" sldId="261"/>
            <ac:spMk id="67" creationId="{00000000-0000-0000-0000-000000000000}"/>
          </ac:spMkLst>
        </pc:spChg>
        <pc:graphicFrameChg chg="mod">
          <ac:chgData name="永鹏 林" userId="b3532a656b660aa0" providerId="LiveId" clId="{A90681D7-7B08-43CC-BA4E-9D88E842F17D}" dt="2023-04-21T09:02:43.034" v="206" actId="1076"/>
          <ac:graphicFrameMkLst>
            <pc:docMk/>
            <pc:sldMk cId="839821201" sldId="261"/>
            <ac:graphicFrameMk id="44" creationId="{00000000-0000-0000-0000-000000000000}"/>
          </ac:graphicFrameMkLst>
        </pc:graphicFrameChg>
        <pc:picChg chg="mod">
          <ac:chgData name="永鹏 林" userId="b3532a656b660aa0" providerId="LiveId" clId="{A90681D7-7B08-43CC-BA4E-9D88E842F17D}" dt="2023-04-21T09:02:39.100" v="205" actId="1076"/>
          <ac:picMkLst>
            <pc:docMk/>
            <pc:sldMk cId="839821201" sldId="261"/>
            <ac:picMk id="3" creationId="{00000000-0000-0000-0000-000000000000}"/>
          </ac:picMkLst>
        </pc:picChg>
      </pc:sldChg>
      <pc:sldChg chg="addSp delSp modSp mod">
        <pc:chgData name="永鹏 林" userId="b3532a656b660aa0" providerId="LiveId" clId="{A90681D7-7B08-43CC-BA4E-9D88E842F17D}" dt="2023-04-21T09:21:18.644" v="393"/>
        <pc:sldMkLst>
          <pc:docMk/>
          <pc:sldMk cId="4023943820" sldId="262"/>
        </pc:sldMkLst>
        <pc:spChg chg="add mod">
          <ac:chgData name="永鹏 林" userId="b3532a656b660aa0" providerId="LiveId" clId="{A90681D7-7B08-43CC-BA4E-9D88E842F17D}" dt="2023-04-21T08:31:20.130" v="47"/>
          <ac:spMkLst>
            <pc:docMk/>
            <pc:sldMk cId="4023943820" sldId="262"/>
            <ac:spMk id="3" creationId="{FED0DCF6-8E37-87C1-1DD4-895F9129C35D}"/>
          </ac:spMkLst>
        </pc:spChg>
        <pc:spChg chg="mod">
          <ac:chgData name="永鹏 林" userId="b3532a656b660aa0" providerId="LiveId" clId="{A90681D7-7B08-43CC-BA4E-9D88E842F17D}" dt="2023-04-21T08:28:04.234" v="6" actId="20577"/>
          <ac:spMkLst>
            <pc:docMk/>
            <pc:sldMk cId="4023943820" sldId="262"/>
            <ac:spMk id="14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3:49.244" v="82" actId="478"/>
          <ac:spMkLst>
            <pc:docMk/>
            <pc:sldMk cId="4023943820" sldId="262"/>
            <ac:spMk id="15" creationId="{00000000-0000-0000-0000-000000000000}"/>
          </ac:spMkLst>
        </pc:spChg>
        <pc:spChg chg="mod">
          <ac:chgData name="永鹏 林" userId="b3532a656b660aa0" providerId="LiveId" clId="{A90681D7-7B08-43CC-BA4E-9D88E842F17D}" dt="2023-04-21T08:33:54.181" v="83" actId="14100"/>
          <ac:spMkLst>
            <pc:docMk/>
            <pc:sldMk cId="4023943820" sldId="262"/>
            <ac:spMk id="20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1:19.849" v="46" actId="478"/>
          <ac:spMkLst>
            <pc:docMk/>
            <pc:sldMk cId="4023943820" sldId="262"/>
            <ac:spMk id="25" creationId="{00000000-0000-0000-0000-000000000000}"/>
          </ac:spMkLst>
        </pc:spChg>
        <pc:spChg chg="mod">
          <ac:chgData name="永鹏 林" userId="b3532a656b660aa0" providerId="LiveId" clId="{A90681D7-7B08-43CC-BA4E-9D88E842F17D}" dt="2023-04-21T09:03:35.751" v="214" actId="14100"/>
          <ac:spMkLst>
            <pc:docMk/>
            <pc:sldMk cId="4023943820" sldId="262"/>
            <ac:spMk id="28" creationId="{00000000-0000-0000-0000-000000000000}"/>
          </ac:spMkLst>
        </pc:spChg>
        <pc:spChg chg="mod">
          <ac:chgData name="永鹏 林" userId="b3532a656b660aa0" providerId="LiveId" clId="{A90681D7-7B08-43CC-BA4E-9D88E842F17D}" dt="2023-04-21T09:04:03.732" v="217" actId="1076"/>
          <ac:spMkLst>
            <pc:docMk/>
            <pc:sldMk cId="4023943820" sldId="262"/>
            <ac:spMk id="54" creationId="{00000000-0000-0000-0000-000000000000}"/>
          </ac:spMkLst>
        </pc:spChg>
        <pc:spChg chg="mod">
          <ac:chgData name="永鹏 林" userId="b3532a656b660aa0" providerId="LiveId" clId="{A90681D7-7B08-43CC-BA4E-9D88E842F17D}" dt="2023-04-21T09:03:39.203" v="215" actId="1076"/>
          <ac:spMkLst>
            <pc:docMk/>
            <pc:sldMk cId="4023943820" sldId="262"/>
            <ac:spMk id="59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1:18.644" v="393"/>
          <ac:spMkLst>
            <pc:docMk/>
            <pc:sldMk cId="4023943820" sldId="262"/>
            <ac:spMk id="64" creationId="{00000000-0000-0000-0000-000000000000}"/>
          </ac:spMkLst>
        </pc:spChg>
        <pc:spChg chg="mod">
          <ac:chgData name="永鹏 林" userId="b3532a656b660aa0" providerId="LiveId" clId="{A90681D7-7B08-43CC-BA4E-9D88E842F17D}" dt="2023-04-21T09:04:03.732" v="217" actId="1076"/>
          <ac:spMkLst>
            <pc:docMk/>
            <pc:sldMk cId="4023943820" sldId="262"/>
            <ac:spMk id="68" creationId="{00000000-0000-0000-0000-000000000000}"/>
          </ac:spMkLst>
        </pc:spChg>
        <pc:spChg chg="mod">
          <ac:chgData name="永鹏 林" userId="b3532a656b660aa0" providerId="LiveId" clId="{A90681D7-7B08-43CC-BA4E-9D88E842F17D}" dt="2023-04-21T09:04:37.483" v="223" actId="20577"/>
          <ac:spMkLst>
            <pc:docMk/>
            <pc:sldMk cId="4023943820" sldId="262"/>
            <ac:spMk id="71" creationId="{00000000-0000-0000-0000-000000000000}"/>
          </ac:spMkLst>
        </pc:spChg>
        <pc:picChg chg="mod">
          <ac:chgData name="永鹏 林" userId="b3532a656b660aa0" providerId="LiveId" clId="{A90681D7-7B08-43CC-BA4E-9D88E842F17D}" dt="2023-04-21T09:04:03.732" v="217" actId="1076"/>
          <ac:picMkLst>
            <pc:docMk/>
            <pc:sldMk cId="4023943820" sldId="262"/>
            <ac:picMk id="66" creationId="{00000000-0000-0000-0000-000000000000}"/>
          </ac:picMkLst>
        </pc:picChg>
        <pc:picChg chg="mod">
          <ac:chgData name="永鹏 林" userId="b3532a656b660aa0" providerId="LiveId" clId="{A90681D7-7B08-43CC-BA4E-9D88E842F17D}" dt="2023-04-21T09:04:03.732" v="217" actId="1076"/>
          <ac:picMkLst>
            <pc:docMk/>
            <pc:sldMk cId="4023943820" sldId="262"/>
            <ac:picMk id="69" creationId="{00000000-0000-0000-0000-000000000000}"/>
          </ac:picMkLst>
        </pc:picChg>
        <pc:picChg chg="mod">
          <ac:chgData name="永鹏 林" userId="b3532a656b660aa0" providerId="LiveId" clId="{A90681D7-7B08-43CC-BA4E-9D88E842F17D}" dt="2023-04-21T09:04:03.732" v="217" actId="1076"/>
          <ac:picMkLst>
            <pc:docMk/>
            <pc:sldMk cId="4023943820" sldId="262"/>
            <ac:picMk id="70" creationId="{00000000-0000-0000-0000-000000000000}"/>
          </ac:picMkLst>
        </pc:picChg>
      </pc:sldChg>
      <pc:sldChg chg="addSp delSp modSp mod">
        <pc:chgData name="永鹏 林" userId="b3532a656b660aa0" providerId="LiveId" clId="{A90681D7-7B08-43CC-BA4E-9D88E842F17D}" dt="2023-04-21T09:23:12.939" v="403" actId="1035"/>
        <pc:sldMkLst>
          <pc:docMk/>
          <pc:sldMk cId="134824796" sldId="263"/>
        </pc:sldMkLst>
        <pc:spChg chg="add mod">
          <ac:chgData name="永鹏 林" userId="b3532a656b660aa0" providerId="LiveId" clId="{A90681D7-7B08-43CC-BA4E-9D88E842F17D}" dt="2023-04-21T08:31:24.348" v="49"/>
          <ac:spMkLst>
            <pc:docMk/>
            <pc:sldMk cId="134824796" sldId="263"/>
            <ac:spMk id="3" creationId="{EFA87CB9-9706-9CB8-69C5-22D22276B3AF}"/>
          </ac:spMkLst>
        </pc:spChg>
        <pc:spChg chg="mod">
          <ac:chgData name="永鹏 林" userId="b3532a656b660aa0" providerId="LiveId" clId="{A90681D7-7B08-43CC-BA4E-9D88E842F17D}" dt="2023-04-21T08:28:08.391" v="7" actId="20577"/>
          <ac:spMkLst>
            <pc:docMk/>
            <pc:sldMk cId="134824796" sldId="263"/>
            <ac:spMk id="14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4:14.556" v="84" actId="478"/>
          <ac:spMkLst>
            <pc:docMk/>
            <pc:sldMk cId="134824796" sldId="263"/>
            <ac:spMk id="15" creationId="{00000000-0000-0000-0000-000000000000}"/>
          </ac:spMkLst>
        </pc:spChg>
        <pc:spChg chg="mod">
          <ac:chgData name="永鹏 林" userId="b3532a656b660aa0" providerId="LiveId" clId="{A90681D7-7B08-43CC-BA4E-9D88E842F17D}" dt="2023-04-21T08:34:22.853" v="85" actId="14100"/>
          <ac:spMkLst>
            <pc:docMk/>
            <pc:sldMk cId="134824796" sldId="263"/>
            <ac:spMk id="20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1:24.130" v="48" actId="478"/>
          <ac:spMkLst>
            <pc:docMk/>
            <pc:sldMk cId="134824796" sldId="263"/>
            <ac:spMk id="25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12.939" v="403" actId="1035"/>
          <ac:spMkLst>
            <pc:docMk/>
            <pc:sldMk cId="134824796" sldId="263"/>
            <ac:spMk id="42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12.939" v="403" actId="1035"/>
          <ac:spMkLst>
            <pc:docMk/>
            <pc:sldMk cId="134824796" sldId="263"/>
            <ac:spMk id="46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12.939" v="403" actId="1035"/>
          <ac:spMkLst>
            <pc:docMk/>
            <pc:sldMk cId="134824796" sldId="263"/>
            <ac:spMk id="47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12.939" v="403" actId="1035"/>
          <ac:spMkLst>
            <pc:docMk/>
            <pc:sldMk cId="134824796" sldId="263"/>
            <ac:spMk id="51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12.939" v="403" actId="1035"/>
          <ac:spMkLst>
            <pc:docMk/>
            <pc:sldMk cId="134824796" sldId="263"/>
            <ac:spMk id="60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12.939" v="403" actId="1035"/>
          <ac:spMkLst>
            <pc:docMk/>
            <pc:sldMk cId="134824796" sldId="263"/>
            <ac:spMk id="62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12.939" v="403" actId="1035"/>
          <ac:spMkLst>
            <pc:docMk/>
            <pc:sldMk cId="134824796" sldId="263"/>
            <ac:spMk id="67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12.939" v="403" actId="1035"/>
          <ac:spMkLst>
            <pc:docMk/>
            <pc:sldMk cId="134824796" sldId="263"/>
            <ac:spMk id="69" creationId="{00000000-0000-0000-0000-000000000000}"/>
          </ac:spMkLst>
        </pc:spChg>
        <pc:graphicFrameChg chg="mod">
          <ac:chgData name="永鹏 林" userId="b3532a656b660aa0" providerId="LiveId" clId="{A90681D7-7B08-43CC-BA4E-9D88E842F17D}" dt="2023-04-21T09:23:12.939" v="403" actId="1035"/>
          <ac:graphicFrameMkLst>
            <pc:docMk/>
            <pc:sldMk cId="134824796" sldId="263"/>
            <ac:graphicFrameMk id="2" creationId="{00000000-0000-0000-0000-000000000000}"/>
          </ac:graphicFrameMkLst>
        </pc:graphicFrameChg>
        <pc:graphicFrameChg chg="mod">
          <ac:chgData name="永鹏 林" userId="b3532a656b660aa0" providerId="LiveId" clId="{A90681D7-7B08-43CC-BA4E-9D88E842F17D}" dt="2023-04-21T09:23:12.939" v="403" actId="1035"/>
          <ac:graphicFrameMkLst>
            <pc:docMk/>
            <pc:sldMk cId="134824796" sldId="263"/>
            <ac:graphicFrameMk id="48" creationId="{00000000-0000-0000-0000-000000000000}"/>
          </ac:graphicFrameMkLst>
        </pc:graphicFrameChg>
        <pc:graphicFrameChg chg="mod">
          <ac:chgData name="永鹏 林" userId="b3532a656b660aa0" providerId="LiveId" clId="{A90681D7-7B08-43CC-BA4E-9D88E842F17D}" dt="2023-04-21T09:23:12.939" v="403" actId="1035"/>
          <ac:graphicFrameMkLst>
            <pc:docMk/>
            <pc:sldMk cId="134824796" sldId="263"/>
            <ac:graphicFrameMk id="50" creationId="{00000000-0000-0000-0000-000000000000}"/>
          </ac:graphicFrameMkLst>
        </pc:graphicFrameChg>
      </pc:sldChg>
      <pc:sldChg chg="addSp delSp modSp mod">
        <pc:chgData name="永鹏 林" userId="b3532a656b660aa0" providerId="LiveId" clId="{A90681D7-7B08-43CC-BA4E-9D88E842F17D}" dt="2023-04-21T09:12:16.234" v="309" actId="1035"/>
        <pc:sldMkLst>
          <pc:docMk/>
          <pc:sldMk cId="2388121104" sldId="264"/>
        </pc:sldMkLst>
        <pc:spChg chg="add mod">
          <ac:chgData name="永鹏 林" userId="b3532a656b660aa0" providerId="LiveId" clId="{A90681D7-7B08-43CC-BA4E-9D88E842F17D}" dt="2023-04-21T08:31:40.240" v="57"/>
          <ac:spMkLst>
            <pc:docMk/>
            <pc:sldMk cId="2388121104" sldId="264"/>
            <ac:spMk id="2" creationId="{FF81D03E-4419-CC32-1F0C-A3805BF48F95}"/>
          </ac:spMkLst>
        </pc:spChg>
        <pc:spChg chg="mod">
          <ac:chgData name="永鹏 林" userId="b3532a656b660aa0" providerId="LiveId" clId="{A90681D7-7B08-43CC-BA4E-9D88E842F17D}" dt="2023-04-21T08:28:23.531" v="13" actId="20577"/>
          <ac:spMkLst>
            <pc:docMk/>
            <pc:sldMk cId="2388121104" sldId="264"/>
            <ac:spMk id="14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4:45.213" v="92" actId="478"/>
          <ac:spMkLst>
            <pc:docMk/>
            <pc:sldMk cId="2388121104" sldId="264"/>
            <ac:spMk id="15" creationId="{00000000-0000-0000-0000-000000000000}"/>
          </ac:spMkLst>
        </pc:spChg>
        <pc:spChg chg="mod">
          <ac:chgData name="永鹏 林" userId="b3532a656b660aa0" providerId="LiveId" clId="{A90681D7-7B08-43CC-BA4E-9D88E842F17D}" dt="2023-04-21T08:34:47.822" v="93" actId="14100"/>
          <ac:spMkLst>
            <pc:docMk/>
            <pc:sldMk cId="2388121104" sldId="264"/>
            <ac:spMk id="20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1:39.974" v="56" actId="478"/>
          <ac:spMkLst>
            <pc:docMk/>
            <pc:sldMk cId="2388121104" sldId="264"/>
            <ac:spMk id="25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0:21.482" v="289" actId="1076"/>
          <ac:spMkLst>
            <pc:docMk/>
            <pc:sldMk cId="2388121104" sldId="264"/>
            <ac:spMk id="28" creationId="{00000000-0000-0000-0000-000000000000}"/>
          </ac:spMkLst>
        </pc:spChg>
        <pc:spChg chg="mod">
          <ac:chgData name="永鹏 林" userId="b3532a656b660aa0" providerId="LiveId" clId="{A90681D7-7B08-43CC-BA4E-9D88E842F17D}" dt="2023-04-21T09:09:44.127" v="281" actId="14100"/>
          <ac:spMkLst>
            <pc:docMk/>
            <pc:sldMk cId="2388121104" sldId="264"/>
            <ac:spMk id="29" creationId="{00000000-0000-0000-0000-000000000000}"/>
          </ac:spMkLst>
        </pc:spChg>
        <pc:spChg chg="mod">
          <ac:chgData name="永鹏 林" userId="b3532a656b660aa0" providerId="LiveId" clId="{A90681D7-7B08-43CC-BA4E-9D88E842F17D}" dt="2023-04-21T09:09:40.409" v="280" actId="1076"/>
          <ac:spMkLst>
            <pc:docMk/>
            <pc:sldMk cId="2388121104" sldId="264"/>
            <ac:spMk id="33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0:02.282" v="283" actId="1076"/>
          <ac:spMkLst>
            <pc:docMk/>
            <pc:sldMk cId="2388121104" sldId="264"/>
            <ac:spMk id="34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2:16.234" v="309" actId="1035"/>
          <ac:spMkLst>
            <pc:docMk/>
            <pc:sldMk cId="2388121104" sldId="264"/>
            <ac:spMk id="48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2:16.234" v="309" actId="1035"/>
          <ac:spMkLst>
            <pc:docMk/>
            <pc:sldMk cId="2388121104" sldId="264"/>
            <ac:spMk id="50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0:26.392" v="290" actId="1076"/>
          <ac:spMkLst>
            <pc:docMk/>
            <pc:sldMk cId="2388121104" sldId="264"/>
            <ac:spMk id="54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0:38.966" v="291" actId="1076"/>
          <ac:spMkLst>
            <pc:docMk/>
            <pc:sldMk cId="2388121104" sldId="264"/>
            <ac:spMk id="56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0:38.966" v="291" actId="1076"/>
          <ac:spMkLst>
            <pc:docMk/>
            <pc:sldMk cId="2388121104" sldId="264"/>
            <ac:spMk id="57" creationId="{00000000-0000-0000-0000-000000000000}"/>
          </ac:spMkLst>
        </pc:spChg>
        <pc:picChg chg="mod">
          <ac:chgData name="永鹏 林" userId="b3532a656b660aa0" providerId="LiveId" clId="{A90681D7-7B08-43CC-BA4E-9D88E842F17D}" dt="2023-04-21T09:10:38.966" v="291" actId="1076"/>
          <ac:picMkLst>
            <pc:docMk/>
            <pc:sldMk cId="2388121104" sldId="264"/>
            <ac:picMk id="4" creationId="{00000000-0000-0000-0000-000000000000}"/>
          </ac:picMkLst>
        </pc:picChg>
        <pc:picChg chg="mod">
          <ac:chgData name="永鹏 林" userId="b3532a656b660aa0" providerId="LiveId" clId="{A90681D7-7B08-43CC-BA4E-9D88E842F17D}" dt="2023-04-21T09:10:38.966" v="291" actId="1076"/>
          <ac:picMkLst>
            <pc:docMk/>
            <pc:sldMk cId="2388121104" sldId="264"/>
            <ac:picMk id="5" creationId="{00000000-0000-0000-0000-000000000000}"/>
          </ac:picMkLst>
        </pc:picChg>
      </pc:sldChg>
      <pc:sldChg chg="addSp delSp modSp mod">
        <pc:chgData name="永鹏 林" userId="b3532a656b660aa0" providerId="LiveId" clId="{A90681D7-7B08-43CC-BA4E-9D88E842F17D}" dt="2023-04-21T09:17:10.551" v="368" actId="1076"/>
        <pc:sldMkLst>
          <pc:docMk/>
          <pc:sldMk cId="3057037776" sldId="265"/>
        </pc:sldMkLst>
        <pc:spChg chg="add mod">
          <ac:chgData name="永鹏 林" userId="b3532a656b660aa0" providerId="LiveId" clId="{A90681D7-7B08-43CC-BA4E-9D88E842F17D}" dt="2023-04-21T08:32:02.209" v="67"/>
          <ac:spMkLst>
            <pc:docMk/>
            <pc:sldMk cId="3057037776" sldId="265"/>
            <ac:spMk id="2" creationId="{6F16FA7B-F76E-4B38-AB24-C2CC8BCE9B61}"/>
          </ac:spMkLst>
        </pc:spChg>
        <pc:spChg chg="mod">
          <ac:chgData name="永鹏 林" userId="b3532a656b660aa0" providerId="LiveId" clId="{A90681D7-7B08-43CC-BA4E-9D88E842F17D}" dt="2023-04-21T09:17:10.551" v="368" actId="1076"/>
          <ac:spMkLst>
            <pc:docMk/>
            <pc:sldMk cId="3057037776" sldId="265"/>
            <ac:spMk id="5" creationId="{00000000-0000-0000-0000-000000000000}"/>
          </ac:spMkLst>
        </pc:spChg>
        <pc:spChg chg="mod">
          <ac:chgData name="永鹏 林" userId="b3532a656b660aa0" providerId="LiveId" clId="{A90681D7-7B08-43CC-BA4E-9D88E842F17D}" dt="2023-04-21T08:28:48.844" v="18" actId="20577"/>
          <ac:spMkLst>
            <pc:docMk/>
            <pc:sldMk cId="3057037776" sldId="265"/>
            <ac:spMk id="14" creationId="{00000000-0000-0000-0000-000000000000}"/>
          </ac:spMkLst>
        </pc:spChg>
        <pc:spChg chg="del mod">
          <ac:chgData name="永鹏 林" userId="b3532a656b660aa0" providerId="LiveId" clId="{A90681D7-7B08-43CC-BA4E-9D88E842F17D}" dt="2023-04-21T08:35:17.604" v="104" actId="478"/>
          <ac:spMkLst>
            <pc:docMk/>
            <pc:sldMk cId="3057037776" sldId="265"/>
            <ac:spMk id="15" creationId="{00000000-0000-0000-0000-000000000000}"/>
          </ac:spMkLst>
        </pc:spChg>
        <pc:spChg chg="mod">
          <ac:chgData name="永鹏 林" userId="b3532a656b660aa0" providerId="LiveId" clId="{A90681D7-7B08-43CC-BA4E-9D88E842F17D}" dt="2023-04-21T08:35:22.964" v="105" actId="14100"/>
          <ac:spMkLst>
            <pc:docMk/>
            <pc:sldMk cId="3057037776" sldId="265"/>
            <ac:spMk id="20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2:02.006" v="66" actId="478"/>
          <ac:spMkLst>
            <pc:docMk/>
            <pc:sldMk cId="3057037776" sldId="265"/>
            <ac:spMk id="25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6:12.036" v="358" actId="14100"/>
          <ac:spMkLst>
            <pc:docMk/>
            <pc:sldMk cId="3057037776" sldId="265"/>
            <ac:spMk id="28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7:10.551" v="368" actId="1076"/>
          <ac:spMkLst>
            <pc:docMk/>
            <pc:sldMk cId="3057037776" sldId="265"/>
            <ac:spMk id="33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6:20.789" v="359" actId="1076"/>
          <ac:spMkLst>
            <pc:docMk/>
            <pc:sldMk cId="3057037776" sldId="265"/>
            <ac:spMk id="34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6:38.612" v="362" actId="1076"/>
          <ac:spMkLst>
            <pc:docMk/>
            <pc:sldMk cId="3057037776" sldId="265"/>
            <ac:spMk id="47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6:38.612" v="362" actId="1076"/>
          <ac:spMkLst>
            <pc:docMk/>
            <pc:sldMk cId="3057037776" sldId="265"/>
            <ac:spMk id="48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6:50.906" v="364" actId="948"/>
          <ac:spMkLst>
            <pc:docMk/>
            <pc:sldMk cId="3057037776" sldId="265"/>
            <ac:spMk id="50" creationId="{00000000-0000-0000-0000-000000000000}"/>
          </ac:spMkLst>
        </pc:spChg>
        <pc:picChg chg="mod">
          <ac:chgData name="永鹏 林" userId="b3532a656b660aa0" providerId="LiveId" clId="{A90681D7-7B08-43CC-BA4E-9D88E842F17D}" dt="2023-04-21T09:16:38.612" v="362" actId="1076"/>
          <ac:picMkLst>
            <pc:docMk/>
            <pc:sldMk cId="3057037776" sldId="265"/>
            <ac:picMk id="3" creationId="{00000000-0000-0000-0000-000000000000}"/>
          </ac:picMkLst>
        </pc:picChg>
        <pc:picChg chg="mod">
          <ac:chgData name="永鹏 林" userId="b3532a656b660aa0" providerId="LiveId" clId="{A90681D7-7B08-43CC-BA4E-9D88E842F17D}" dt="2023-04-21T09:16:38.612" v="362" actId="1076"/>
          <ac:picMkLst>
            <pc:docMk/>
            <pc:sldMk cId="3057037776" sldId="265"/>
            <ac:picMk id="4" creationId="{00000000-0000-0000-0000-000000000000}"/>
          </ac:picMkLst>
        </pc:picChg>
      </pc:sldChg>
      <pc:sldChg chg="addSp delSp modSp mod">
        <pc:chgData name="永鹏 林" userId="b3532a656b660aa0" providerId="LiveId" clId="{A90681D7-7B08-43CC-BA4E-9D88E842F17D}" dt="2023-04-21T09:23:30.720" v="413" actId="1035"/>
        <pc:sldMkLst>
          <pc:docMk/>
          <pc:sldMk cId="1627373965" sldId="266"/>
        </pc:sldMkLst>
        <pc:spChg chg="add mod">
          <ac:chgData name="永鹏 林" userId="b3532a656b660aa0" providerId="LiveId" clId="{A90681D7-7B08-43CC-BA4E-9D88E842F17D}" dt="2023-04-21T08:31:28.145" v="51"/>
          <ac:spMkLst>
            <pc:docMk/>
            <pc:sldMk cId="1627373965" sldId="266"/>
            <ac:spMk id="2" creationId="{9B4E4047-4723-38CF-9889-69D330505232}"/>
          </ac:spMkLst>
        </pc:spChg>
        <pc:spChg chg="mod">
          <ac:chgData name="永鹏 林" userId="b3532a656b660aa0" providerId="LiveId" clId="{A90681D7-7B08-43CC-BA4E-9D88E842F17D}" dt="2023-04-21T08:28:11.610" v="8" actId="20577"/>
          <ac:spMkLst>
            <pc:docMk/>
            <pc:sldMk cId="1627373965" sldId="266"/>
            <ac:spMk id="14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4:26.822" v="86" actId="478"/>
          <ac:spMkLst>
            <pc:docMk/>
            <pc:sldMk cId="1627373965" sldId="266"/>
            <ac:spMk id="15" creationId="{00000000-0000-0000-0000-000000000000}"/>
          </ac:spMkLst>
        </pc:spChg>
        <pc:spChg chg="mod">
          <ac:chgData name="永鹏 林" userId="b3532a656b660aa0" providerId="LiveId" clId="{A90681D7-7B08-43CC-BA4E-9D88E842F17D}" dt="2023-04-21T08:34:29.228" v="87" actId="14100"/>
          <ac:spMkLst>
            <pc:docMk/>
            <pc:sldMk cId="1627373965" sldId="266"/>
            <ac:spMk id="20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1:27.927" v="50" actId="478"/>
          <ac:spMkLst>
            <pc:docMk/>
            <pc:sldMk cId="1627373965" sldId="266"/>
            <ac:spMk id="25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30.720" v="413" actId="1035"/>
          <ac:spMkLst>
            <pc:docMk/>
            <pc:sldMk cId="1627373965" sldId="266"/>
            <ac:spMk id="42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30.720" v="413" actId="1035"/>
          <ac:spMkLst>
            <pc:docMk/>
            <pc:sldMk cId="1627373965" sldId="266"/>
            <ac:spMk id="46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30.720" v="413" actId="1035"/>
          <ac:spMkLst>
            <pc:docMk/>
            <pc:sldMk cId="1627373965" sldId="266"/>
            <ac:spMk id="47" creationId="{745BE3B6-8243-4CD5-8967-F7F5910A4A89}"/>
          </ac:spMkLst>
        </pc:spChg>
        <pc:spChg chg="mod">
          <ac:chgData name="永鹏 林" userId="b3532a656b660aa0" providerId="LiveId" clId="{A90681D7-7B08-43CC-BA4E-9D88E842F17D}" dt="2023-04-21T09:23:30.720" v="413" actId="1035"/>
          <ac:spMkLst>
            <pc:docMk/>
            <pc:sldMk cId="1627373965" sldId="266"/>
            <ac:spMk id="54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30.720" v="413" actId="1035"/>
          <ac:spMkLst>
            <pc:docMk/>
            <pc:sldMk cId="1627373965" sldId="266"/>
            <ac:spMk id="59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30.720" v="413" actId="1035"/>
          <ac:spMkLst>
            <pc:docMk/>
            <pc:sldMk cId="1627373965" sldId="266"/>
            <ac:spMk id="60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30.720" v="413" actId="1035"/>
          <ac:spMkLst>
            <pc:docMk/>
            <pc:sldMk cId="1627373965" sldId="266"/>
            <ac:spMk id="62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30.720" v="413" actId="1035"/>
          <ac:spMkLst>
            <pc:docMk/>
            <pc:sldMk cId="1627373965" sldId="266"/>
            <ac:spMk id="63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30.720" v="413" actId="1035"/>
          <ac:spMkLst>
            <pc:docMk/>
            <pc:sldMk cId="1627373965" sldId="266"/>
            <ac:spMk id="64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30.720" v="413" actId="1035"/>
          <ac:spMkLst>
            <pc:docMk/>
            <pc:sldMk cId="1627373965" sldId="266"/>
            <ac:spMk id="65" creationId="{00000000-0000-0000-0000-000000000000}"/>
          </ac:spMkLst>
        </pc:spChg>
        <pc:graphicFrameChg chg="mod">
          <ac:chgData name="永鹏 林" userId="b3532a656b660aa0" providerId="LiveId" clId="{A90681D7-7B08-43CC-BA4E-9D88E842F17D}" dt="2023-04-21T09:23:30.720" v="413" actId="1035"/>
          <ac:graphicFrameMkLst>
            <pc:docMk/>
            <pc:sldMk cId="1627373965" sldId="266"/>
            <ac:graphicFrameMk id="3" creationId="{00000000-0000-0000-0000-000000000000}"/>
          </ac:graphicFrameMkLst>
        </pc:graphicFrameChg>
        <pc:graphicFrameChg chg="mod">
          <ac:chgData name="永鹏 林" userId="b3532a656b660aa0" providerId="LiveId" clId="{A90681D7-7B08-43CC-BA4E-9D88E842F17D}" dt="2023-04-21T09:23:30.720" v="413" actId="1035"/>
          <ac:graphicFrameMkLst>
            <pc:docMk/>
            <pc:sldMk cId="1627373965" sldId="266"/>
            <ac:graphicFrameMk id="56" creationId="{00000000-0000-0000-0000-000000000000}"/>
          </ac:graphicFrameMkLst>
        </pc:graphicFrameChg>
        <pc:graphicFrameChg chg="mod">
          <ac:chgData name="永鹏 林" userId="b3532a656b660aa0" providerId="LiveId" clId="{A90681D7-7B08-43CC-BA4E-9D88E842F17D}" dt="2023-04-21T09:23:30.720" v="413" actId="1035"/>
          <ac:graphicFrameMkLst>
            <pc:docMk/>
            <pc:sldMk cId="1627373965" sldId="266"/>
            <ac:graphicFrameMk id="57" creationId="{00000000-0000-0000-0000-000000000000}"/>
          </ac:graphicFrameMkLst>
        </pc:graphicFrameChg>
      </pc:sldChg>
      <pc:sldChg chg="addSp delSp modSp mod">
        <pc:chgData name="永鹏 林" userId="b3532a656b660aa0" providerId="LiveId" clId="{A90681D7-7B08-43CC-BA4E-9D88E842F17D}" dt="2023-04-21T09:23:47.502" v="423" actId="1035"/>
        <pc:sldMkLst>
          <pc:docMk/>
          <pc:sldMk cId="1694905028" sldId="267"/>
        </pc:sldMkLst>
        <pc:spChg chg="add mod">
          <ac:chgData name="永鹏 林" userId="b3532a656b660aa0" providerId="LiveId" clId="{A90681D7-7B08-43CC-BA4E-9D88E842F17D}" dt="2023-04-21T08:31:31.911" v="53"/>
          <ac:spMkLst>
            <pc:docMk/>
            <pc:sldMk cId="1694905028" sldId="267"/>
            <ac:spMk id="3" creationId="{DCF3AAB2-6D8B-FFB9-8EB2-5EC9CCBEF4A9}"/>
          </ac:spMkLst>
        </pc:spChg>
        <pc:spChg chg="mod">
          <ac:chgData name="永鹏 林" userId="b3532a656b660aa0" providerId="LiveId" clId="{A90681D7-7B08-43CC-BA4E-9D88E842F17D}" dt="2023-04-21T08:28:14.922" v="9" actId="20577"/>
          <ac:spMkLst>
            <pc:docMk/>
            <pc:sldMk cId="1694905028" sldId="267"/>
            <ac:spMk id="14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4:31.994" v="88" actId="478"/>
          <ac:spMkLst>
            <pc:docMk/>
            <pc:sldMk cId="1694905028" sldId="267"/>
            <ac:spMk id="15" creationId="{00000000-0000-0000-0000-000000000000}"/>
          </ac:spMkLst>
        </pc:spChg>
        <pc:spChg chg="mod">
          <ac:chgData name="永鹏 林" userId="b3532a656b660aa0" providerId="LiveId" clId="{A90681D7-7B08-43CC-BA4E-9D88E842F17D}" dt="2023-04-21T08:34:35.103" v="89" actId="14100"/>
          <ac:spMkLst>
            <pc:docMk/>
            <pc:sldMk cId="1694905028" sldId="267"/>
            <ac:spMk id="20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1:31.661" v="52" actId="478"/>
          <ac:spMkLst>
            <pc:docMk/>
            <pc:sldMk cId="1694905028" sldId="267"/>
            <ac:spMk id="25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47.502" v="423" actId="1035"/>
          <ac:spMkLst>
            <pc:docMk/>
            <pc:sldMk cId="1694905028" sldId="267"/>
            <ac:spMk id="42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47.502" v="423" actId="1035"/>
          <ac:spMkLst>
            <pc:docMk/>
            <pc:sldMk cId="1694905028" sldId="267"/>
            <ac:spMk id="46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47.502" v="423" actId="1035"/>
          <ac:spMkLst>
            <pc:docMk/>
            <pc:sldMk cId="1694905028" sldId="267"/>
            <ac:spMk id="54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47.502" v="423" actId="1035"/>
          <ac:spMkLst>
            <pc:docMk/>
            <pc:sldMk cId="1694905028" sldId="267"/>
            <ac:spMk id="59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47.502" v="423" actId="1035"/>
          <ac:spMkLst>
            <pc:docMk/>
            <pc:sldMk cId="1694905028" sldId="267"/>
            <ac:spMk id="62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47.502" v="423" actId="1035"/>
          <ac:spMkLst>
            <pc:docMk/>
            <pc:sldMk cId="1694905028" sldId="267"/>
            <ac:spMk id="63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3:47.502" v="423" actId="1035"/>
          <ac:spMkLst>
            <pc:docMk/>
            <pc:sldMk cId="1694905028" sldId="267"/>
            <ac:spMk id="64" creationId="{00000000-0000-0000-0000-000000000000}"/>
          </ac:spMkLst>
        </pc:spChg>
        <pc:picChg chg="mod">
          <ac:chgData name="永鹏 林" userId="b3532a656b660aa0" providerId="LiveId" clId="{A90681D7-7B08-43CC-BA4E-9D88E842F17D}" dt="2023-04-21T09:23:47.502" v="423" actId="1035"/>
          <ac:picMkLst>
            <pc:docMk/>
            <pc:sldMk cId="1694905028" sldId="267"/>
            <ac:picMk id="2" creationId="{00000000-0000-0000-0000-000000000000}"/>
          </ac:picMkLst>
        </pc:picChg>
      </pc:sldChg>
      <pc:sldChg chg="addSp delSp modSp mod">
        <pc:chgData name="永鹏 林" userId="b3532a656b660aa0" providerId="LiveId" clId="{A90681D7-7B08-43CC-BA4E-9D88E842F17D}" dt="2023-04-21T09:24:07.095" v="433" actId="1035"/>
        <pc:sldMkLst>
          <pc:docMk/>
          <pc:sldMk cId="1712416157" sldId="268"/>
        </pc:sldMkLst>
        <pc:spChg chg="add mod">
          <ac:chgData name="永鹏 林" userId="b3532a656b660aa0" providerId="LiveId" clId="{A90681D7-7B08-43CC-BA4E-9D88E842F17D}" dt="2023-04-21T08:31:35.818" v="55"/>
          <ac:spMkLst>
            <pc:docMk/>
            <pc:sldMk cId="1712416157" sldId="268"/>
            <ac:spMk id="2" creationId="{01A01D9D-49C9-CAEB-4A75-3CB3AB8CAB06}"/>
          </ac:spMkLst>
        </pc:spChg>
        <pc:spChg chg="mod">
          <ac:chgData name="永鹏 林" userId="b3532a656b660aa0" providerId="LiveId" clId="{A90681D7-7B08-43CC-BA4E-9D88E842F17D}" dt="2023-04-21T08:28:19.438" v="12" actId="20577"/>
          <ac:spMkLst>
            <pc:docMk/>
            <pc:sldMk cId="1712416157" sldId="268"/>
            <ac:spMk id="14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4:38.010" v="90" actId="478"/>
          <ac:spMkLst>
            <pc:docMk/>
            <pc:sldMk cId="1712416157" sldId="268"/>
            <ac:spMk id="15" creationId="{00000000-0000-0000-0000-000000000000}"/>
          </ac:spMkLst>
        </pc:spChg>
        <pc:spChg chg="mod">
          <ac:chgData name="永鹏 林" userId="b3532a656b660aa0" providerId="LiveId" clId="{A90681D7-7B08-43CC-BA4E-9D88E842F17D}" dt="2023-04-21T08:34:40.916" v="91" actId="14100"/>
          <ac:spMkLst>
            <pc:docMk/>
            <pc:sldMk cId="1712416157" sldId="268"/>
            <ac:spMk id="20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1:35.568" v="54" actId="478"/>
          <ac:spMkLst>
            <pc:docMk/>
            <pc:sldMk cId="1712416157" sldId="268"/>
            <ac:spMk id="25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4:07.095" v="433" actId="1035"/>
          <ac:spMkLst>
            <pc:docMk/>
            <pc:sldMk cId="1712416157" sldId="268"/>
            <ac:spMk id="42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4:07.095" v="433" actId="1035"/>
          <ac:spMkLst>
            <pc:docMk/>
            <pc:sldMk cId="1712416157" sldId="268"/>
            <ac:spMk id="46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4:07.095" v="433" actId="1035"/>
          <ac:spMkLst>
            <pc:docMk/>
            <pc:sldMk cId="1712416157" sldId="268"/>
            <ac:spMk id="47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4:07.095" v="433" actId="1035"/>
          <ac:spMkLst>
            <pc:docMk/>
            <pc:sldMk cId="1712416157" sldId="268"/>
            <ac:spMk id="62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4:07.095" v="433" actId="1035"/>
          <ac:spMkLst>
            <pc:docMk/>
            <pc:sldMk cId="1712416157" sldId="268"/>
            <ac:spMk id="63" creationId="{00000000-0000-0000-0000-000000000000}"/>
          </ac:spMkLst>
        </pc:spChg>
        <pc:spChg chg="mod">
          <ac:chgData name="永鹏 林" userId="b3532a656b660aa0" providerId="LiveId" clId="{A90681D7-7B08-43CC-BA4E-9D88E842F17D}" dt="2023-04-21T09:24:07.095" v="433" actId="1035"/>
          <ac:spMkLst>
            <pc:docMk/>
            <pc:sldMk cId="1712416157" sldId="268"/>
            <ac:spMk id="64" creationId="{00000000-0000-0000-0000-000000000000}"/>
          </ac:spMkLst>
        </pc:spChg>
        <pc:graphicFrameChg chg="mod modGraphic">
          <ac:chgData name="永鹏 林" userId="b3532a656b660aa0" providerId="LiveId" clId="{A90681D7-7B08-43CC-BA4E-9D88E842F17D}" dt="2023-04-21T09:24:07.095" v="433" actId="1035"/>
          <ac:graphicFrameMkLst>
            <pc:docMk/>
            <pc:sldMk cId="1712416157" sldId="268"/>
            <ac:graphicFrameMk id="3" creationId="{00000000-0000-0000-0000-000000000000}"/>
          </ac:graphicFrameMkLst>
        </pc:graphicFrameChg>
      </pc:sldChg>
      <pc:sldChg chg="addSp delSp modSp mod">
        <pc:chgData name="永鹏 林" userId="b3532a656b660aa0" providerId="LiveId" clId="{A90681D7-7B08-43CC-BA4E-9D88E842F17D}" dt="2023-04-21T09:17:20.489" v="369" actId="1035"/>
        <pc:sldMkLst>
          <pc:docMk/>
          <pc:sldMk cId="1546454990" sldId="269"/>
        </pc:sldMkLst>
        <pc:spChg chg="add mod">
          <ac:chgData name="永鹏 林" userId="b3532a656b660aa0" providerId="LiveId" clId="{A90681D7-7B08-43CC-BA4E-9D88E842F17D}" dt="2023-04-21T08:31:50.943" v="61"/>
          <ac:spMkLst>
            <pc:docMk/>
            <pc:sldMk cId="1546454990" sldId="269"/>
            <ac:spMk id="3" creationId="{3A4B2B1C-24B1-90AD-69E0-E63A1DC0A11F}"/>
          </ac:spMkLst>
        </pc:spChg>
        <pc:spChg chg="mod">
          <ac:chgData name="永鹏 林" userId="b3532a656b660aa0" providerId="LiveId" clId="{A90681D7-7B08-43CC-BA4E-9D88E842F17D}" dt="2023-04-21T08:28:35.391" v="15" actId="20577"/>
          <ac:spMkLst>
            <pc:docMk/>
            <pc:sldMk cId="1546454990" sldId="269"/>
            <ac:spMk id="14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4:57.135" v="97" actId="478"/>
          <ac:spMkLst>
            <pc:docMk/>
            <pc:sldMk cId="1546454990" sldId="269"/>
            <ac:spMk id="15" creationId="{00000000-0000-0000-0000-000000000000}"/>
          </ac:spMkLst>
        </pc:spChg>
        <pc:spChg chg="mod">
          <ac:chgData name="永鹏 林" userId="b3532a656b660aa0" providerId="LiveId" clId="{A90681D7-7B08-43CC-BA4E-9D88E842F17D}" dt="2023-04-21T08:34:59.667" v="98" actId="14100"/>
          <ac:spMkLst>
            <pc:docMk/>
            <pc:sldMk cId="1546454990" sldId="269"/>
            <ac:spMk id="20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1:50.599" v="60" actId="478"/>
          <ac:spMkLst>
            <pc:docMk/>
            <pc:sldMk cId="1546454990" sldId="269"/>
            <ac:spMk id="25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3:15.236" v="321" actId="1076"/>
          <ac:spMkLst>
            <pc:docMk/>
            <pc:sldMk cId="1546454990" sldId="269"/>
            <ac:spMk id="28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7:20.489" v="369" actId="1035"/>
          <ac:spMkLst>
            <pc:docMk/>
            <pc:sldMk cId="1546454990" sldId="269"/>
            <ac:spMk id="29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2:56.097" v="315" actId="1076"/>
          <ac:spMkLst>
            <pc:docMk/>
            <pc:sldMk cId="1546454990" sldId="269"/>
            <ac:spMk id="33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3:09.285" v="318" actId="1076"/>
          <ac:spMkLst>
            <pc:docMk/>
            <pc:sldMk cId="1546454990" sldId="269"/>
            <ac:spMk id="34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3:20.591" v="322" actId="1076"/>
          <ac:spMkLst>
            <pc:docMk/>
            <pc:sldMk cId="1546454990" sldId="269"/>
            <ac:spMk id="44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5:34.953" v="347" actId="1035"/>
          <ac:spMkLst>
            <pc:docMk/>
            <pc:sldMk cId="1546454990" sldId="269"/>
            <ac:spMk id="46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5:34.953" v="347" actId="1035"/>
          <ac:spMkLst>
            <pc:docMk/>
            <pc:sldMk cId="1546454990" sldId="269"/>
            <ac:spMk id="47" creationId="{00000000-0000-0000-0000-000000000000}"/>
          </ac:spMkLst>
        </pc:spChg>
        <pc:picChg chg="mod">
          <ac:chgData name="永鹏 林" userId="b3532a656b660aa0" providerId="LiveId" clId="{A90681D7-7B08-43CC-BA4E-9D88E842F17D}" dt="2023-04-21T09:13:12.081" v="319" actId="1076"/>
          <ac:picMkLst>
            <pc:docMk/>
            <pc:sldMk cId="1546454990" sldId="269"/>
            <ac:picMk id="2" creationId="{00000000-0000-0000-0000-000000000000}"/>
          </ac:picMkLst>
        </pc:picChg>
      </pc:sldChg>
      <pc:sldChg chg="addSp delSp modSp mod">
        <pc:chgData name="永鹏 林" userId="b3532a656b660aa0" providerId="LiveId" clId="{A90681D7-7B08-43CC-BA4E-9D88E842F17D}" dt="2023-04-21T08:53:35.213" v="176" actId="1076"/>
        <pc:sldMkLst>
          <pc:docMk/>
          <pc:sldMk cId="971429110" sldId="270"/>
        </pc:sldMkLst>
        <pc:spChg chg="add mod">
          <ac:chgData name="永鹏 林" userId="b3532a656b660aa0" providerId="LiveId" clId="{A90681D7-7B08-43CC-BA4E-9D88E842F17D}" dt="2023-04-21T08:32:11.210" v="71"/>
          <ac:spMkLst>
            <pc:docMk/>
            <pc:sldMk cId="971429110" sldId="270"/>
            <ac:spMk id="2" creationId="{0BD165A6-F894-19CA-3115-6CEE363B1F8F}"/>
          </ac:spMkLst>
        </pc:spChg>
        <pc:spChg chg="mod">
          <ac:chgData name="永鹏 林" userId="b3532a656b660aa0" providerId="LiveId" clId="{A90681D7-7B08-43CC-BA4E-9D88E842F17D}" dt="2023-04-21T08:28:56.922" v="20" actId="20577"/>
          <ac:spMkLst>
            <pc:docMk/>
            <pc:sldMk cId="971429110" sldId="270"/>
            <ac:spMk id="14" creationId="{00000000-0000-0000-0000-000000000000}"/>
          </ac:spMkLst>
        </pc:spChg>
        <pc:spChg chg="del">
          <ac:chgData name="永鹏 林" userId="b3532a656b660aa0" providerId="LiveId" clId="{A90681D7-7B08-43CC-BA4E-9D88E842F17D}" dt="2023-04-21T08:52:30.431" v="168" actId="478"/>
          <ac:spMkLst>
            <pc:docMk/>
            <pc:sldMk cId="971429110" sldId="270"/>
            <ac:spMk id="15" creationId="{00000000-0000-0000-0000-000000000000}"/>
          </ac:spMkLst>
        </pc:spChg>
        <pc:spChg chg="mod">
          <ac:chgData name="永鹏 林" userId="b3532a656b660aa0" providerId="LiveId" clId="{A90681D7-7B08-43CC-BA4E-9D88E842F17D}" dt="2023-04-21T08:52:36.602" v="169" actId="14100"/>
          <ac:spMkLst>
            <pc:docMk/>
            <pc:sldMk cId="971429110" sldId="270"/>
            <ac:spMk id="20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2:10.945" v="70" actId="478"/>
          <ac:spMkLst>
            <pc:docMk/>
            <pc:sldMk cId="971429110" sldId="270"/>
            <ac:spMk id="25" creationId="{00000000-0000-0000-0000-000000000000}"/>
          </ac:spMkLst>
        </pc:spChg>
        <pc:spChg chg="mod">
          <ac:chgData name="永鹏 林" userId="b3532a656b660aa0" providerId="LiveId" clId="{A90681D7-7B08-43CC-BA4E-9D88E842F17D}" dt="2023-04-21T08:52:52.832" v="171" actId="1076"/>
          <ac:spMkLst>
            <pc:docMk/>
            <pc:sldMk cId="971429110" sldId="270"/>
            <ac:spMk id="28" creationId="{00000000-0000-0000-0000-000000000000}"/>
          </ac:spMkLst>
        </pc:spChg>
        <pc:spChg chg="mod">
          <ac:chgData name="永鹏 林" userId="b3532a656b660aa0" providerId="LiveId" clId="{A90681D7-7B08-43CC-BA4E-9D88E842F17D}" dt="2023-04-21T08:53:02.398" v="173" actId="1076"/>
          <ac:spMkLst>
            <pc:docMk/>
            <pc:sldMk cId="971429110" sldId="270"/>
            <ac:spMk id="33" creationId="{00000000-0000-0000-0000-000000000000}"/>
          </ac:spMkLst>
        </pc:spChg>
        <pc:spChg chg="mod">
          <ac:chgData name="永鹏 林" userId="b3532a656b660aa0" providerId="LiveId" clId="{A90681D7-7B08-43CC-BA4E-9D88E842F17D}" dt="2023-04-21T08:52:56.793" v="172" actId="1076"/>
          <ac:spMkLst>
            <pc:docMk/>
            <pc:sldMk cId="971429110" sldId="270"/>
            <ac:spMk id="34" creationId="{00000000-0000-0000-0000-000000000000}"/>
          </ac:spMkLst>
        </pc:spChg>
        <pc:spChg chg="mod">
          <ac:chgData name="永鹏 林" userId="b3532a656b660aa0" providerId="LiveId" clId="{A90681D7-7B08-43CC-BA4E-9D88E842F17D}" dt="2023-04-21T08:53:35.213" v="176" actId="1076"/>
          <ac:spMkLst>
            <pc:docMk/>
            <pc:sldMk cId="971429110" sldId="270"/>
            <ac:spMk id="42" creationId="{00000000-0000-0000-0000-000000000000}"/>
          </ac:spMkLst>
        </pc:spChg>
        <pc:spChg chg="mod">
          <ac:chgData name="永鹏 林" userId="b3532a656b660aa0" providerId="LiveId" clId="{A90681D7-7B08-43CC-BA4E-9D88E842F17D}" dt="2023-04-21T08:53:35.213" v="176" actId="1076"/>
          <ac:spMkLst>
            <pc:docMk/>
            <pc:sldMk cId="971429110" sldId="270"/>
            <ac:spMk id="46" creationId="{00000000-0000-0000-0000-000000000000}"/>
          </ac:spMkLst>
        </pc:spChg>
        <pc:picChg chg="mod">
          <ac:chgData name="永鹏 林" userId="b3532a656b660aa0" providerId="LiveId" clId="{A90681D7-7B08-43CC-BA4E-9D88E842F17D}" dt="2023-04-21T08:53:35.213" v="176" actId="1076"/>
          <ac:picMkLst>
            <pc:docMk/>
            <pc:sldMk cId="971429110" sldId="270"/>
            <ac:picMk id="44" creationId="{00000000-0000-0000-0000-000000000000}"/>
          </ac:picMkLst>
        </pc:picChg>
      </pc:sldChg>
      <pc:sldChg chg="addSp delSp modSp mod">
        <pc:chgData name="永鹏 林" userId="b3532a656b660aa0" providerId="LiveId" clId="{A90681D7-7B08-43CC-BA4E-9D88E842F17D}" dt="2023-04-21T09:17:37.080" v="372" actId="14100"/>
        <pc:sldMkLst>
          <pc:docMk/>
          <pc:sldMk cId="108218187" sldId="271"/>
        </pc:sldMkLst>
        <pc:spChg chg="add mod">
          <ac:chgData name="永鹏 林" userId="b3532a656b660aa0" providerId="LiveId" clId="{A90681D7-7B08-43CC-BA4E-9D88E842F17D}" dt="2023-04-21T08:31:44.786" v="59"/>
          <ac:spMkLst>
            <pc:docMk/>
            <pc:sldMk cId="108218187" sldId="271"/>
            <ac:spMk id="4" creationId="{19756ED2-5A76-E574-35D8-1487B2AAC87D}"/>
          </ac:spMkLst>
        </pc:spChg>
        <pc:spChg chg="mod">
          <ac:chgData name="永鹏 林" userId="b3532a656b660aa0" providerId="LiveId" clId="{A90681D7-7B08-43CC-BA4E-9D88E842F17D}" dt="2023-04-21T08:28:29.266" v="14" actId="20577"/>
          <ac:spMkLst>
            <pc:docMk/>
            <pc:sldMk cId="108218187" sldId="271"/>
            <ac:spMk id="14" creationId="{00000000-0000-0000-0000-000000000000}"/>
          </ac:spMkLst>
        </pc:spChg>
        <pc:spChg chg="del mod">
          <ac:chgData name="永鹏 林" userId="b3532a656b660aa0" providerId="LiveId" clId="{A90681D7-7B08-43CC-BA4E-9D88E842F17D}" dt="2023-04-21T08:34:52.026" v="95" actId="478"/>
          <ac:spMkLst>
            <pc:docMk/>
            <pc:sldMk cId="108218187" sldId="271"/>
            <ac:spMk id="15" creationId="{00000000-0000-0000-0000-000000000000}"/>
          </ac:spMkLst>
        </pc:spChg>
        <pc:spChg chg="mod">
          <ac:chgData name="永鹏 林" userId="b3532a656b660aa0" providerId="LiveId" clId="{A90681D7-7B08-43CC-BA4E-9D88E842F17D}" dt="2023-04-21T08:34:54.635" v="96" actId="14100"/>
          <ac:spMkLst>
            <pc:docMk/>
            <pc:sldMk cId="108218187" sldId="271"/>
            <ac:spMk id="20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1:44.568" v="58" actId="478"/>
          <ac:spMkLst>
            <pc:docMk/>
            <pc:sldMk cId="108218187" sldId="271"/>
            <ac:spMk id="25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1:04.098" v="294" actId="14100"/>
          <ac:spMkLst>
            <pc:docMk/>
            <pc:sldMk cId="108218187" sldId="271"/>
            <ac:spMk id="28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7:37.080" v="372" actId="14100"/>
          <ac:spMkLst>
            <pc:docMk/>
            <pc:sldMk cId="108218187" sldId="271"/>
            <ac:spMk id="29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1:27.129" v="296" actId="1076"/>
          <ac:spMkLst>
            <pc:docMk/>
            <pc:sldMk cId="108218187" sldId="271"/>
            <ac:spMk id="33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2:24.314" v="311" actId="1036"/>
          <ac:spMkLst>
            <pc:docMk/>
            <pc:sldMk cId="108218187" sldId="271"/>
            <ac:spMk id="44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2:24.314" v="311" actId="1036"/>
          <ac:spMkLst>
            <pc:docMk/>
            <pc:sldMk cId="108218187" sldId="271"/>
            <ac:spMk id="46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2:03.232" v="300" actId="1076"/>
          <ac:spMkLst>
            <pc:docMk/>
            <pc:sldMk cId="108218187" sldId="271"/>
            <ac:spMk id="48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1:38.628" v="297" actId="1076"/>
          <ac:spMkLst>
            <pc:docMk/>
            <pc:sldMk cId="108218187" sldId="271"/>
            <ac:spMk id="50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1:38.628" v="297" actId="1076"/>
          <ac:spMkLst>
            <pc:docMk/>
            <pc:sldMk cId="108218187" sldId="271"/>
            <ac:spMk id="51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1:46.125" v="298" actId="1076"/>
          <ac:spMkLst>
            <pc:docMk/>
            <pc:sldMk cId="108218187" sldId="271"/>
            <ac:spMk id="54" creationId="{00000000-0000-0000-0000-000000000000}"/>
          </ac:spMkLst>
        </pc:spChg>
        <pc:picChg chg="mod">
          <ac:chgData name="永鹏 林" userId="b3532a656b660aa0" providerId="LiveId" clId="{A90681D7-7B08-43CC-BA4E-9D88E842F17D}" dt="2023-04-21T09:11:38.628" v="297" actId="1076"/>
          <ac:picMkLst>
            <pc:docMk/>
            <pc:sldMk cId="108218187" sldId="271"/>
            <ac:picMk id="2" creationId="{00000000-0000-0000-0000-000000000000}"/>
          </ac:picMkLst>
        </pc:picChg>
        <pc:picChg chg="mod">
          <ac:chgData name="永鹏 林" userId="b3532a656b660aa0" providerId="LiveId" clId="{A90681D7-7B08-43CC-BA4E-9D88E842F17D}" dt="2023-04-21T09:11:38.628" v="297" actId="1076"/>
          <ac:picMkLst>
            <pc:docMk/>
            <pc:sldMk cId="108218187" sldId="271"/>
            <ac:picMk id="3" creationId="{00000000-0000-0000-0000-000000000000}"/>
          </ac:picMkLst>
        </pc:picChg>
      </pc:sldChg>
      <pc:sldChg chg="addSp delSp modSp mod">
        <pc:chgData name="永鹏 林" userId="b3532a656b660aa0" providerId="LiveId" clId="{A90681D7-7B08-43CC-BA4E-9D88E842F17D}" dt="2023-04-21T09:17:23" v="370" actId="1035"/>
        <pc:sldMkLst>
          <pc:docMk/>
          <pc:sldMk cId="1914946145" sldId="272"/>
        </pc:sldMkLst>
        <pc:spChg chg="add mod">
          <ac:chgData name="永鹏 林" userId="b3532a656b660aa0" providerId="LiveId" clId="{A90681D7-7B08-43CC-BA4E-9D88E842F17D}" dt="2023-04-21T08:31:55.209" v="63"/>
          <ac:spMkLst>
            <pc:docMk/>
            <pc:sldMk cId="1914946145" sldId="272"/>
            <ac:spMk id="2" creationId="{40E20DF9-7A7B-10E9-DFAB-65C9C1A5D7C5}"/>
          </ac:spMkLst>
        </pc:spChg>
        <pc:spChg chg="mod">
          <ac:chgData name="永鹏 林" userId="b3532a656b660aa0" providerId="LiveId" clId="{A90681D7-7B08-43CC-BA4E-9D88E842F17D}" dt="2023-04-21T08:28:40.407" v="16" actId="20577"/>
          <ac:spMkLst>
            <pc:docMk/>
            <pc:sldMk cId="1914946145" sldId="272"/>
            <ac:spMk id="14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5:02.213" v="99" actId="478"/>
          <ac:spMkLst>
            <pc:docMk/>
            <pc:sldMk cId="1914946145" sldId="272"/>
            <ac:spMk id="15" creationId="{00000000-0000-0000-0000-000000000000}"/>
          </ac:spMkLst>
        </pc:spChg>
        <pc:spChg chg="mod">
          <ac:chgData name="永鹏 林" userId="b3532a656b660aa0" providerId="LiveId" clId="{A90681D7-7B08-43CC-BA4E-9D88E842F17D}" dt="2023-04-21T08:35:05.339" v="100" actId="14100"/>
          <ac:spMkLst>
            <pc:docMk/>
            <pc:sldMk cId="1914946145" sldId="272"/>
            <ac:spMk id="20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1:54.943" v="62" actId="478"/>
          <ac:spMkLst>
            <pc:docMk/>
            <pc:sldMk cId="1914946145" sldId="272"/>
            <ac:spMk id="25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3:42.407" v="324" actId="14100"/>
          <ac:spMkLst>
            <pc:docMk/>
            <pc:sldMk cId="1914946145" sldId="272"/>
            <ac:spMk id="28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7:23" v="370" actId="1035"/>
          <ac:spMkLst>
            <pc:docMk/>
            <pc:sldMk cId="1914946145" sldId="272"/>
            <ac:spMk id="29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4:53.533" v="338" actId="1076"/>
          <ac:spMkLst>
            <pc:docMk/>
            <pc:sldMk cId="1914946145" sldId="272"/>
            <ac:spMk id="33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4:07.878" v="331" actId="1076"/>
          <ac:spMkLst>
            <pc:docMk/>
            <pc:sldMk cId="1914946145" sldId="272"/>
            <ac:spMk id="42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5:41.864" v="352" actId="1035"/>
          <ac:spMkLst>
            <pc:docMk/>
            <pc:sldMk cId="1914946145" sldId="272"/>
            <ac:spMk id="44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5:41.864" v="352" actId="1035"/>
          <ac:spMkLst>
            <pc:docMk/>
            <pc:sldMk cId="1914946145" sldId="272"/>
            <ac:spMk id="46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5:41.864" v="352" actId="1035"/>
          <ac:spMkLst>
            <pc:docMk/>
            <pc:sldMk cId="1914946145" sldId="272"/>
            <ac:spMk id="47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4:29.574" v="334" actId="1076"/>
          <ac:spMkLst>
            <pc:docMk/>
            <pc:sldMk cId="1914946145" sldId="272"/>
            <ac:spMk id="48" creationId="{00000000-0000-0000-0000-000000000000}"/>
          </ac:spMkLst>
        </pc:spChg>
        <pc:picChg chg="mod">
          <ac:chgData name="永鹏 林" userId="b3532a656b660aa0" providerId="LiveId" clId="{A90681D7-7B08-43CC-BA4E-9D88E842F17D}" dt="2023-04-21T09:14:10.531" v="332" actId="1076"/>
          <ac:picMkLst>
            <pc:docMk/>
            <pc:sldMk cId="1914946145" sldId="272"/>
            <ac:picMk id="3" creationId="{00000000-0000-0000-0000-000000000000}"/>
          </ac:picMkLst>
        </pc:picChg>
      </pc:sldChg>
      <pc:sldChg chg="addSp delSp modSp mod">
        <pc:chgData name="永鹏 林" userId="b3532a656b660aa0" providerId="LiveId" clId="{A90681D7-7B08-43CC-BA4E-9D88E842F17D}" dt="2023-04-21T09:17:25.017" v="371" actId="1035"/>
        <pc:sldMkLst>
          <pc:docMk/>
          <pc:sldMk cId="693676738" sldId="273"/>
        </pc:sldMkLst>
        <pc:spChg chg="add mod">
          <ac:chgData name="永鹏 林" userId="b3532a656b660aa0" providerId="LiveId" clId="{A90681D7-7B08-43CC-BA4E-9D88E842F17D}" dt="2023-04-21T08:31:58.521" v="65"/>
          <ac:spMkLst>
            <pc:docMk/>
            <pc:sldMk cId="693676738" sldId="273"/>
            <ac:spMk id="3" creationId="{443F22E9-984B-DBC3-B4EF-F953B2E75FF8}"/>
          </ac:spMkLst>
        </pc:spChg>
        <pc:spChg chg="mod">
          <ac:chgData name="永鹏 林" userId="b3532a656b660aa0" providerId="LiveId" clId="{A90681D7-7B08-43CC-BA4E-9D88E842F17D}" dt="2023-04-21T08:28:45.844" v="17" actId="20577"/>
          <ac:spMkLst>
            <pc:docMk/>
            <pc:sldMk cId="693676738" sldId="273"/>
            <ac:spMk id="14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5:08.870" v="101" actId="478"/>
          <ac:spMkLst>
            <pc:docMk/>
            <pc:sldMk cId="693676738" sldId="273"/>
            <ac:spMk id="15" creationId="{00000000-0000-0000-0000-000000000000}"/>
          </ac:spMkLst>
        </pc:spChg>
        <pc:spChg chg="mod">
          <ac:chgData name="永鹏 林" userId="b3532a656b660aa0" providerId="LiveId" clId="{A90681D7-7B08-43CC-BA4E-9D88E842F17D}" dt="2023-04-21T08:35:12.683" v="102" actId="14100"/>
          <ac:spMkLst>
            <pc:docMk/>
            <pc:sldMk cId="693676738" sldId="273"/>
            <ac:spMk id="20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1:58.349" v="64" actId="478"/>
          <ac:spMkLst>
            <pc:docMk/>
            <pc:sldMk cId="693676738" sldId="273"/>
            <ac:spMk id="25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4:42.094" v="336" actId="14100"/>
          <ac:spMkLst>
            <pc:docMk/>
            <pc:sldMk cId="693676738" sldId="273"/>
            <ac:spMk id="28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7:25.017" v="371" actId="1035"/>
          <ac:spMkLst>
            <pc:docMk/>
            <pc:sldMk cId="693676738" sldId="273"/>
            <ac:spMk id="29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5:05.169" v="339" actId="1076"/>
          <ac:spMkLst>
            <pc:docMk/>
            <pc:sldMk cId="693676738" sldId="273"/>
            <ac:spMk id="33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5:24.454" v="342" actId="1076"/>
          <ac:spMkLst>
            <pc:docMk/>
            <pc:sldMk cId="693676738" sldId="273"/>
            <ac:spMk id="34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5:47.352" v="357" actId="1035"/>
          <ac:spMkLst>
            <pc:docMk/>
            <pc:sldMk cId="693676738" sldId="273"/>
            <ac:spMk id="44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5:47.352" v="357" actId="1035"/>
          <ac:spMkLst>
            <pc:docMk/>
            <pc:sldMk cId="693676738" sldId="273"/>
            <ac:spMk id="46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5:10.904" v="340" actId="1076"/>
          <ac:spMkLst>
            <pc:docMk/>
            <pc:sldMk cId="693676738" sldId="273"/>
            <ac:spMk id="47" creationId="{00000000-0000-0000-0000-000000000000}"/>
          </ac:spMkLst>
        </pc:spChg>
        <pc:picChg chg="mod">
          <ac:chgData name="永鹏 林" userId="b3532a656b660aa0" providerId="LiveId" clId="{A90681D7-7B08-43CC-BA4E-9D88E842F17D}" dt="2023-04-21T09:14:47.553" v="337" actId="1076"/>
          <ac:picMkLst>
            <pc:docMk/>
            <pc:sldMk cId="693676738" sldId="273"/>
            <ac:picMk id="2" creationId="{00000000-0000-0000-0000-000000000000}"/>
          </ac:picMkLst>
        </pc:picChg>
      </pc:sldChg>
      <pc:sldChg chg="addSp delSp modSp mod delCm">
        <pc:chgData name="永鹏 林" userId="b3532a656b660aa0" providerId="LiveId" clId="{A90681D7-7B08-43CC-BA4E-9D88E842F17D}" dt="2023-04-21T09:18:57.231" v="383" actId="1076"/>
        <pc:sldMkLst>
          <pc:docMk/>
          <pc:sldMk cId="4152417182" sldId="274"/>
        </pc:sldMkLst>
        <pc:spChg chg="mod">
          <ac:chgData name="永鹏 林" userId="b3532a656b660aa0" providerId="LiveId" clId="{A90681D7-7B08-43CC-BA4E-9D88E842F17D}" dt="2023-04-21T09:18:57.231" v="383" actId="1076"/>
          <ac:spMkLst>
            <pc:docMk/>
            <pc:sldMk cId="4152417182" sldId="274"/>
            <ac:spMk id="4" creationId="{00000000-0000-0000-0000-000000000000}"/>
          </ac:spMkLst>
        </pc:spChg>
        <pc:spChg chg="add mod">
          <ac:chgData name="永鹏 林" userId="b3532a656b660aa0" providerId="LiveId" clId="{A90681D7-7B08-43CC-BA4E-9D88E842F17D}" dt="2023-04-21T08:32:07.429" v="69"/>
          <ac:spMkLst>
            <pc:docMk/>
            <pc:sldMk cId="4152417182" sldId="274"/>
            <ac:spMk id="7" creationId="{9D4947AE-C733-A698-019A-EB4E2C1410DD}"/>
          </ac:spMkLst>
        </pc:spChg>
        <pc:spChg chg="mod">
          <ac:chgData name="永鹏 林" userId="b3532a656b660aa0" providerId="LiveId" clId="{A90681D7-7B08-43CC-BA4E-9D88E842F17D}" dt="2023-04-21T08:28:53.641" v="19" actId="20577"/>
          <ac:spMkLst>
            <pc:docMk/>
            <pc:sldMk cId="4152417182" sldId="274"/>
            <ac:spMk id="14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5:26.557" v="106" actId="478"/>
          <ac:spMkLst>
            <pc:docMk/>
            <pc:sldMk cId="4152417182" sldId="274"/>
            <ac:spMk id="15" creationId="{00000000-0000-0000-0000-000000000000}"/>
          </ac:spMkLst>
        </pc:spChg>
        <pc:spChg chg="mod">
          <ac:chgData name="永鹏 林" userId="b3532a656b660aa0" providerId="LiveId" clId="{A90681D7-7B08-43CC-BA4E-9D88E842F17D}" dt="2023-04-21T08:35:29.792" v="107" actId="14100"/>
          <ac:spMkLst>
            <pc:docMk/>
            <pc:sldMk cId="4152417182" sldId="274"/>
            <ac:spMk id="20" creationId="{00000000-0000-0000-0000-000000000000}"/>
          </ac:spMkLst>
        </pc:spChg>
        <pc:spChg chg="del">
          <ac:chgData name="永鹏 林" userId="b3532a656b660aa0" providerId="LiveId" clId="{A90681D7-7B08-43CC-BA4E-9D88E842F17D}" dt="2023-04-21T08:32:07.179" v="68" actId="478"/>
          <ac:spMkLst>
            <pc:docMk/>
            <pc:sldMk cId="4152417182" sldId="274"/>
            <ac:spMk id="25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8:05.186" v="373" actId="14100"/>
          <ac:spMkLst>
            <pc:docMk/>
            <pc:sldMk cId="4152417182" sldId="274"/>
            <ac:spMk id="28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8:20.313" v="375" actId="1076"/>
          <ac:spMkLst>
            <pc:docMk/>
            <pc:sldMk cId="4152417182" sldId="274"/>
            <ac:spMk id="34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8:57.231" v="383" actId="1076"/>
          <ac:spMkLst>
            <pc:docMk/>
            <pc:sldMk cId="4152417182" sldId="274"/>
            <ac:spMk id="48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8:41.281" v="378" actId="1076"/>
          <ac:spMkLst>
            <pc:docMk/>
            <pc:sldMk cId="4152417182" sldId="274"/>
            <ac:spMk id="50" creationId="{00000000-0000-0000-0000-000000000000}"/>
          </ac:spMkLst>
        </pc:spChg>
        <pc:spChg chg="mod">
          <ac:chgData name="永鹏 林" userId="b3532a656b660aa0" providerId="LiveId" clId="{A90681D7-7B08-43CC-BA4E-9D88E842F17D}" dt="2023-04-21T09:18:57.231" v="383" actId="1076"/>
          <ac:spMkLst>
            <pc:docMk/>
            <pc:sldMk cId="4152417182" sldId="274"/>
            <ac:spMk id="54" creationId="{00000000-0000-0000-0000-000000000000}"/>
          </ac:spMkLst>
        </pc:spChg>
        <pc:grpChg chg="mod">
          <ac:chgData name="永鹏 林" userId="b3532a656b660aa0" providerId="LiveId" clId="{A90681D7-7B08-43CC-BA4E-9D88E842F17D}" dt="2023-04-21T09:18:43.720" v="382" actId="1035"/>
          <ac:grpSpMkLst>
            <pc:docMk/>
            <pc:sldMk cId="4152417182" sldId="274"/>
            <ac:grpSpMk id="6" creationId="{E115E25A-53C7-4B72-B871-30FA25FC2243}"/>
          </ac:grpSpMkLst>
        </pc:grpChg>
        <pc:grpChg chg="mod">
          <ac:chgData name="永鹏 林" userId="b3532a656b660aa0" providerId="LiveId" clId="{A90681D7-7B08-43CC-BA4E-9D88E842F17D}" dt="2023-04-21T09:18:57.231" v="383" actId="1076"/>
          <ac:grpSpMkLst>
            <pc:docMk/>
            <pc:sldMk cId="4152417182" sldId="274"/>
            <ac:grpSpMk id="42" creationId="{E115E25A-53C7-4B72-B871-30FA25FC2243}"/>
          </ac:grpSpMkLst>
        </pc:grpChg>
        <pc:picChg chg="mod">
          <ac:chgData name="永鹏 林" userId="b3532a656b660aa0" providerId="LiveId" clId="{A90681D7-7B08-43CC-BA4E-9D88E842F17D}" dt="2023-04-21T09:18:29.993" v="376" actId="1076"/>
          <ac:picMkLst>
            <pc:docMk/>
            <pc:sldMk cId="4152417182" sldId="274"/>
            <ac:picMk id="2" creationId="{00000000-0000-0000-0000-000000000000}"/>
          </ac:picMkLst>
        </pc:picChg>
      </pc:sldChg>
    </pc:docChg>
  </pc:docChgLst>
  <pc:docChgLst>
    <pc:chgData name="永鹏 林" userId="b3532a656b660aa0" providerId="LiveId" clId="{13BC7BD8-9F48-4D90-B506-707FBA726776}"/>
    <pc:docChg chg="undo custSel modSld">
      <pc:chgData name="永鹏 林" userId="b3532a656b660aa0" providerId="LiveId" clId="{13BC7BD8-9F48-4D90-B506-707FBA726776}" dt="2023-04-21T10:59:07.553" v="245" actId="12"/>
      <pc:docMkLst>
        <pc:docMk/>
      </pc:docMkLst>
      <pc:sldChg chg="modSp mod">
        <pc:chgData name="永鹏 林" userId="b3532a656b660aa0" providerId="LiveId" clId="{13BC7BD8-9F48-4D90-B506-707FBA726776}" dt="2023-04-21T10:59:07.553" v="245" actId="12"/>
        <pc:sldMkLst>
          <pc:docMk/>
          <pc:sldMk cId="2710360437" sldId="256"/>
        </pc:sldMkLst>
        <pc:spChg chg="mod">
          <ac:chgData name="永鹏 林" userId="b3532a656b660aa0" providerId="LiveId" clId="{13BC7BD8-9F48-4D90-B506-707FBA726776}" dt="2023-04-21T10:59:07.553" v="245" actId="12"/>
          <ac:spMkLst>
            <pc:docMk/>
            <pc:sldMk cId="2710360437" sldId="256"/>
            <ac:spMk id="66" creationId="{00000000-0000-0000-0000-000000000000}"/>
          </ac:spMkLst>
        </pc:spChg>
      </pc:sldChg>
      <pc:sldChg chg="modSp mod">
        <pc:chgData name="永鹏 林" userId="b3532a656b660aa0" providerId="LiveId" clId="{13BC7BD8-9F48-4D90-B506-707FBA726776}" dt="2023-04-21T10:43:37.834" v="143" actId="20577"/>
        <pc:sldMkLst>
          <pc:docMk/>
          <pc:sldMk cId="1568669024" sldId="257"/>
        </pc:sldMkLst>
        <pc:spChg chg="mod">
          <ac:chgData name="永鹏 林" userId="b3532a656b660aa0" providerId="LiveId" clId="{13BC7BD8-9F48-4D90-B506-707FBA726776}" dt="2023-04-21T10:43:37.834" v="143" actId="20577"/>
          <ac:spMkLst>
            <pc:docMk/>
            <pc:sldMk cId="1568669024" sldId="257"/>
            <ac:spMk id="66" creationId="{00000000-0000-0000-0000-000000000000}"/>
          </ac:spMkLst>
        </pc:spChg>
      </pc:sldChg>
      <pc:sldChg chg="modSp mod">
        <pc:chgData name="永鹏 林" userId="b3532a656b660aa0" providerId="LiveId" clId="{13BC7BD8-9F48-4D90-B506-707FBA726776}" dt="2023-04-21T10:44:44.863" v="162"/>
        <pc:sldMkLst>
          <pc:docMk/>
          <pc:sldMk cId="3586874907" sldId="258"/>
        </pc:sldMkLst>
        <pc:spChg chg="mod">
          <ac:chgData name="永鹏 林" userId="b3532a656b660aa0" providerId="LiveId" clId="{13BC7BD8-9F48-4D90-B506-707FBA726776}" dt="2023-04-21T10:44:44.863" v="162"/>
          <ac:spMkLst>
            <pc:docMk/>
            <pc:sldMk cId="3586874907" sldId="258"/>
            <ac:spMk id="66" creationId="{00000000-0000-0000-0000-000000000000}"/>
          </ac:spMkLst>
        </pc:spChg>
      </pc:sldChg>
      <pc:sldChg chg="modSp mod">
        <pc:chgData name="永鹏 林" userId="b3532a656b660aa0" providerId="LiveId" clId="{13BC7BD8-9F48-4D90-B506-707FBA726776}" dt="2023-04-21T10:58:17.928" v="244" actId="1076"/>
        <pc:sldMkLst>
          <pc:docMk/>
          <pc:sldMk cId="1948531431" sldId="259"/>
        </pc:sldMkLst>
        <pc:spChg chg="mod">
          <ac:chgData name="永鹏 林" userId="b3532a656b660aa0" providerId="LiveId" clId="{13BC7BD8-9F48-4D90-B506-707FBA726776}" dt="2023-04-21T10:58:17.928" v="244" actId="1076"/>
          <ac:spMkLst>
            <pc:docMk/>
            <pc:sldMk cId="1948531431" sldId="259"/>
            <ac:spMk id="66" creationId="{00000000-0000-0000-0000-000000000000}"/>
          </ac:spMkLst>
        </pc:spChg>
      </pc:sldChg>
      <pc:sldChg chg="modSp mod">
        <pc:chgData name="永鹏 林" userId="b3532a656b660aa0" providerId="LiveId" clId="{13BC7BD8-9F48-4D90-B506-707FBA726776}" dt="2023-04-21T10:30:38.084" v="100" actId="20577"/>
        <pc:sldMkLst>
          <pc:docMk/>
          <pc:sldMk cId="4023943820" sldId="262"/>
        </pc:sldMkLst>
        <pc:spChg chg="mod">
          <ac:chgData name="永鹏 林" userId="b3532a656b660aa0" providerId="LiveId" clId="{13BC7BD8-9F48-4D90-B506-707FBA726776}" dt="2023-04-21T10:30:38.084" v="100" actId="20577"/>
          <ac:spMkLst>
            <pc:docMk/>
            <pc:sldMk cId="4023943820" sldId="262"/>
            <ac:spMk id="71" creationId="{00000000-0000-0000-0000-000000000000}"/>
          </ac:spMkLst>
        </pc:spChg>
      </pc:sldChg>
      <pc:sldChg chg="modSp mod">
        <pc:chgData name="永鹏 林" userId="b3532a656b660aa0" providerId="LiveId" clId="{13BC7BD8-9F48-4D90-B506-707FBA726776}" dt="2023-04-21T10:48:14.787" v="163" actId="14100"/>
        <pc:sldMkLst>
          <pc:docMk/>
          <pc:sldMk cId="971429110" sldId="270"/>
        </pc:sldMkLst>
        <pc:spChg chg="mod">
          <ac:chgData name="永鹏 林" userId="b3532a656b660aa0" providerId="LiveId" clId="{13BC7BD8-9F48-4D90-B506-707FBA726776}" dt="2023-04-21T10:48:14.787" v="163" actId="14100"/>
          <ac:spMkLst>
            <pc:docMk/>
            <pc:sldMk cId="971429110" sldId="270"/>
            <ac:spMk id="28" creationId="{00000000-0000-0000-0000-000000000000}"/>
          </ac:spMkLst>
        </pc:spChg>
      </pc:sldChg>
      <pc:sldChg chg="modSp mod">
        <pc:chgData name="永鹏 林" userId="b3532a656b660aa0" providerId="LiveId" clId="{13BC7BD8-9F48-4D90-B506-707FBA726776}" dt="2023-04-21T10:49:54.428" v="168" actId="14100"/>
        <pc:sldMkLst>
          <pc:docMk/>
          <pc:sldMk cId="108218187" sldId="271"/>
        </pc:sldMkLst>
        <pc:spChg chg="mod">
          <ac:chgData name="永鹏 林" userId="b3532a656b660aa0" providerId="LiveId" clId="{13BC7BD8-9F48-4D90-B506-707FBA726776}" dt="2023-04-21T10:49:42.193" v="167" actId="1036"/>
          <ac:spMkLst>
            <pc:docMk/>
            <pc:sldMk cId="108218187" sldId="271"/>
            <ac:spMk id="28" creationId="{00000000-0000-0000-0000-000000000000}"/>
          </ac:spMkLst>
        </pc:spChg>
        <pc:spChg chg="mod">
          <ac:chgData name="永鹏 林" userId="b3532a656b660aa0" providerId="LiveId" clId="{13BC7BD8-9F48-4D90-B506-707FBA726776}" dt="2023-04-21T10:49:54.428" v="168" actId="14100"/>
          <ac:spMkLst>
            <pc:docMk/>
            <pc:sldMk cId="108218187" sldId="271"/>
            <ac:spMk id="2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8ADD5-6780-4530-B033-C4DEFD689C7C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4D15A-267F-4363-9B7E-04290260F1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002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D15A-267F-4363-9B7E-04290260F1A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968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D15A-267F-4363-9B7E-04290260F1A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844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D15A-267F-4363-9B7E-04290260F1A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351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D15A-267F-4363-9B7E-04290260F1A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629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D15A-267F-4363-9B7E-04290260F1A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316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D15A-267F-4363-9B7E-04290260F1A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375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D15A-267F-4363-9B7E-04290260F1A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828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D15A-267F-4363-9B7E-04290260F1A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44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D15A-267F-4363-9B7E-04290260F1A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724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D15A-267F-4363-9B7E-04290260F1A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2306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D15A-267F-4363-9B7E-04290260F1A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975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D15A-267F-4363-9B7E-04290260F1A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30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D15A-267F-4363-9B7E-04290260F1A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635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D15A-267F-4363-9B7E-04290260F1A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039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D15A-267F-4363-9B7E-04290260F1A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901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D15A-267F-4363-9B7E-04290260F1A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232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D15A-267F-4363-9B7E-04290260F1A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36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D15A-267F-4363-9B7E-04290260F1A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929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D15A-267F-4363-9B7E-04290260F1A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835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FE263-644D-4CFD-9808-EC366C36AFE6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472E-995B-47E2-8C89-5EB4796E60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450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FE263-644D-4CFD-9808-EC366C36AFE6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472E-995B-47E2-8C89-5EB4796E60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039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FE263-644D-4CFD-9808-EC366C36AFE6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472E-995B-47E2-8C89-5EB4796E60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143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FE263-644D-4CFD-9808-EC366C36AFE6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472E-995B-47E2-8C89-5EB4796E60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761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FE263-644D-4CFD-9808-EC366C36AFE6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472E-995B-47E2-8C89-5EB4796E60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22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FE263-644D-4CFD-9808-EC366C36AFE6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472E-995B-47E2-8C89-5EB4796E60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06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FE263-644D-4CFD-9808-EC366C36AFE6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472E-995B-47E2-8C89-5EB4796E60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293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FE263-644D-4CFD-9808-EC366C36AFE6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472E-995B-47E2-8C89-5EB4796E60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85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FE263-644D-4CFD-9808-EC366C36AFE6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472E-995B-47E2-8C89-5EB4796E60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749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FE263-644D-4CFD-9808-EC366C36AFE6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472E-995B-47E2-8C89-5EB4796E60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916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FE263-644D-4CFD-9808-EC366C36AFE6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472E-995B-47E2-8C89-5EB4796E60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547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FE263-644D-4CFD-9808-EC366C36AFE6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C472E-995B-47E2-8C89-5EB4796E60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2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2.gif"/><Relationship Id="rId7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17.xml"/><Relationship Id="rId5" Type="http://schemas.openxmlformats.org/officeDocument/2006/relationships/image" Target="../media/image4.png"/><Relationship Id="rId10" Type="http://schemas.openxmlformats.org/officeDocument/2006/relationships/slide" Target="slide19.xml"/><Relationship Id="rId4" Type="http://schemas.openxmlformats.org/officeDocument/2006/relationships/image" Target="../media/image3.png"/><Relationship Id="rId9" Type="http://schemas.openxmlformats.org/officeDocument/2006/relationships/slide" Target="slide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.gif"/><Relationship Id="rId7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12.xml"/><Relationship Id="rId5" Type="http://schemas.openxmlformats.org/officeDocument/2006/relationships/image" Target="../media/image4.png"/><Relationship Id="rId10" Type="http://schemas.openxmlformats.org/officeDocument/2006/relationships/slide" Target="slide17.xml"/><Relationship Id="rId4" Type="http://schemas.openxmlformats.org/officeDocument/2006/relationships/image" Target="../media/image3.png"/><Relationship Id="rId9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.gif"/><Relationship Id="rId7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12.xml"/><Relationship Id="rId5" Type="http://schemas.openxmlformats.org/officeDocument/2006/relationships/image" Target="../media/image4.png"/><Relationship Id="rId10" Type="http://schemas.openxmlformats.org/officeDocument/2006/relationships/slide" Target="slide17.xml"/><Relationship Id="rId4" Type="http://schemas.openxmlformats.org/officeDocument/2006/relationships/image" Target="../media/image3.png"/><Relationship Id="rId9" Type="http://schemas.openxmlformats.org/officeDocument/2006/relationships/slide" Target="slide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.gif"/><Relationship Id="rId7" Type="http://schemas.openxmlformats.org/officeDocument/2006/relationships/slide" Target="slide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12.xml"/><Relationship Id="rId5" Type="http://schemas.openxmlformats.org/officeDocument/2006/relationships/image" Target="../media/image4.png"/><Relationship Id="rId10" Type="http://schemas.openxmlformats.org/officeDocument/2006/relationships/slide" Target="slide17.xml"/><Relationship Id="rId4" Type="http://schemas.openxmlformats.org/officeDocument/2006/relationships/image" Target="../media/image3.png"/><Relationship Id="rId9" Type="http://schemas.openxmlformats.org/officeDocument/2006/relationships/slide" Target="slide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slide" Target="slid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2.gif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3.emf"/><Relationship Id="rId4" Type="http://schemas.openxmlformats.org/officeDocument/2006/relationships/image" Target="../media/image3.png"/><Relationship Id="rId9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2.gif"/><Relationship Id="rId7" Type="http://schemas.openxmlformats.org/officeDocument/2006/relationships/oleObject" Target="../embeddings/oleObject5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6.wmf"/><Relationship Id="rId4" Type="http://schemas.openxmlformats.org/officeDocument/2006/relationships/image" Target="../media/image3.png"/><Relationship Id="rId9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199870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31651" y="127825"/>
            <a:ext cx="1022852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Degradation of a foreland river after the Wenchuan Earthquake, China:</a:t>
            </a:r>
          </a:p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A complex interaction among weirs, sediment supply and sediment mining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96365" y="855645"/>
            <a:ext cx="1062546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060"/>
                </a:solidFill>
                <a:latin typeface="Verdana" pitchFamily="34" charset="0"/>
              </a:rPr>
              <a:t>Yongpeng</a:t>
            </a:r>
            <a:r>
              <a:rPr lang="en-GB" dirty="0">
                <a:solidFill>
                  <a:srgbClr val="002060"/>
                </a:solidFill>
                <a:latin typeface="Verdana" pitchFamily="34" charset="0"/>
              </a:rPr>
              <a:t> Lin</a:t>
            </a:r>
            <a:r>
              <a:rPr lang="en-GB" baseline="30000" dirty="0">
                <a:solidFill>
                  <a:srgbClr val="002060"/>
                </a:solidFill>
                <a:latin typeface="Verdana" pitchFamily="34" charset="0"/>
              </a:rPr>
              <a:t>1</a:t>
            </a:r>
            <a:r>
              <a:rPr lang="en-GB" dirty="0">
                <a:solidFill>
                  <a:srgbClr val="002060"/>
                </a:solidFill>
                <a:latin typeface="Verdana" pitchFamily="34" charset="0"/>
              </a:rPr>
              <a:t>, </a:t>
            </a:r>
            <a:r>
              <a:rPr lang="en-GB" dirty="0" err="1">
                <a:solidFill>
                  <a:srgbClr val="002060"/>
                </a:solidFill>
                <a:latin typeface="Verdana" pitchFamily="34" charset="0"/>
              </a:rPr>
              <a:t>Chenge</a:t>
            </a:r>
            <a:r>
              <a:rPr lang="en-GB" dirty="0">
                <a:solidFill>
                  <a:srgbClr val="002060"/>
                </a:solidFill>
                <a:latin typeface="Verdana" pitchFamily="34" charset="0"/>
              </a:rPr>
              <a:t> An</a:t>
            </a:r>
            <a:r>
              <a:rPr lang="en-GB" baseline="30000" dirty="0">
                <a:solidFill>
                  <a:srgbClr val="002060"/>
                </a:solidFill>
                <a:latin typeface="Verdana" pitchFamily="34" charset="0"/>
              </a:rPr>
              <a:t>1</a:t>
            </a:r>
            <a:r>
              <a:rPr lang="en-GB" dirty="0">
                <a:solidFill>
                  <a:srgbClr val="002060"/>
                </a:solidFill>
                <a:latin typeface="Verdana" pitchFamily="34" charset="0"/>
              </a:rPr>
              <a:t>, Shan Zheng</a:t>
            </a:r>
            <a:r>
              <a:rPr lang="en-GB" baseline="30000" dirty="0">
                <a:solidFill>
                  <a:srgbClr val="002060"/>
                </a:solidFill>
                <a:latin typeface="Verdana" pitchFamily="34" charset="0"/>
              </a:rPr>
              <a:t>2</a:t>
            </a:r>
            <a:r>
              <a:rPr lang="en-GB" dirty="0">
                <a:solidFill>
                  <a:srgbClr val="002060"/>
                </a:solidFill>
                <a:latin typeface="Verdana" pitchFamily="34" charset="0"/>
              </a:rPr>
              <a:t>, </a:t>
            </a:r>
            <a:r>
              <a:rPr lang="en-GB" dirty="0" err="1">
                <a:solidFill>
                  <a:srgbClr val="002060"/>
                </a:solidFill>
                <a:latin typeface="Verdana" pitchFamily="34" charset="0"/>
              </a:rPr>
              <a:t>Ruihua</a:t>
            </a:r>
            <a:r>
              <a:rPr lang="en-GB" dirty="0">
                <a:solidFill>
                  <a:srgbClr val="002060"/>
                </a:solidFill>
                <a:latin typeface="Verdana" pitchFamily="34" charset="0"/>
              </a:rPr>
              <a:t> Nie</a:t>
            </a:r>
            <a:r>
              <a:rPr lang="en-GB" baseline="30000" dirty="0">
                <a:solidFill>
                  <a:srgbClr val="002060"/>
                </a:solidFill>
                <a:latin typeface="Verdana" pitchFamily="34" charset="0"/>
              </a:rPr>
              <a:t>3</a:t>
            </a:r>
            <a:r>
              <a:rPr lang="en-GB" dirty="0">
                <a:solidFill>
                  <a:srgbClr val="002060"/>
                </a:solidFill>
                <a:latin typeface="Verdana" pitchFamily="34" charset="0"/>
              </a:rPr>
              <a:t>, Gary Parker</a:t>
            </a:r>
            <a:r>
              <a:rPr lang="en-GB" baseline="30000" dirty="0">
                <a:solidFill>
                  <a:srgbClr val="002060"/>
                </a:solidFill>
                <a:latin typeface="Verdana" pitchFamily="34" charset="0"/>
              </a:rPr>
              <a:t>4</a:t>
            </a:r>
            <a:r>
              <a:rPr lang="en-GB" dirty="0">
                <a:solidFill>
                  <a:srgbClr val="002060"/>
                </a:solidFill>
                <a:latin typeface="Verdana" pitchFamily="34" charset="0"/>
              </a:rPr>
              <a:t>, Marwan A. Hassan</a:t>
            </a:r>
            <a:r>
              <a:rPr lang="en-GB" baseline="30000" dirty="0">
                <a:solidFill>
                  <a:srgbClr val="002060"/>
                </a:solidFill>
                <a:latin typeface="Verdana" pitchFamily="34" charset="0"/>
              </a:rPr>
              <a:t>5</a:t>
            </a:r>
            <a:r>
              <a:rPr lang="en-GB" dirty="0">
                <a:solidFill>
                  <a:srgbClr val="002060"/>
                </a:solidFill>
                <a:latin typeface="Verdana" pitchFamily="34" charset="0"/>
              </a:rPr>
              <a:t>, Matthew J. Czapiga</a:t>
            </a:r>
            <a:r>
              <a:rPr lang="en-GB" baseline="30000" dirty="0">
                <a:solidFill>
                  <a:srgbClr val="002060"/>
                </a:solidFill>
                <a:latin typeface="Verdana" pitchFamily="34" charset="0"/>
              </a:rPr>
              <a:t>6</a:t>
            </a:r>
            <a:r>
              <a:rPr lang="en-GB" dirty="0">
                <a:solidFill>
                  <a:srgbClr val="002060"/>
                </a:solidFill>
                <a:latin typeface="Verdana" pitchFamily="34" charset="0"/>
              </a:rPr>
              <a:t>, </a:t>
            </a:r>
            <a:r>
              <a:rPr lang="en-GB" dirty="0" err="1">
                <a:solidFill>
                  <a:srgbClr val="002060"/>
                </a:solidFill>
                <a:latin typeface="Verdana" pitchFamily="34" charset="0"/>
              </a:rPr>
              <a:t>Xudong</a:t>
            </a:r>
            <a:r>
              <a:rPr lang="en-GB" dirty="0">
                <a:solidFill>
                  <a:srgbClr val="002060"/>
                </a:solidFill>
                <a:latin typeface="Verdana" pitchFamily="34" charset="0"/>
              </a:rPr>
              <a:t> Fu</a:t>
            </a:r>
            <a:r>
              <a:rPr lang="en-GB" baseline="30000" dirty="0">
                <a:solidFill>
                  <a:srgbClr val="002060"/>
                </a:solidFill>
                <a:latin typeface="Verdana" pitchFamily="34" charset="0"/>
              </a:rPr>
              <a:t>1</a:t>
            </a:r>
          </a:p>
          <a:p>
            <a:r>
              <a:rPr lang="nl-NL" sz="1400" b="1" baseline="30000" dirty="0">
                <a:solidFill>
                  <a:srgbClr val="002060"/>
                </a:solidFill>
                <a:latin typeface="Verdana" pitchFamily="34" charset="0"/>
              </a:rPr>
              <a:t>1</a:t>
            </a:r>
            <a:r>
              <a:rPr lang="nl-NL" sz="1400" b="1" dirty="0">
                <a:solidFill>
                  <a:srgbClr val="002060"/>
                </a:solidFill>
                <a:latin typeface="Verdana" pitchFamily="34" charset="0"/>
              </a:rPr>
              <a:t>Tsinghua University, </a:t>
            </a:r>
            <a:r>
              <a:rPr lang="nl-NL" sz="1400" b="1" baseline="30000" dirty="0">
                <a:solidFill>
                  <a:srgbClr val="002060"/>
                </a:solidFill>
                <a:latin typeface="Verdana" pitchFamily="34" charset="0"/>
              </a:rPr>
              <a:t>2</a:t>
            </a:r>
            <a:r>
              <a:rPr lang="nl-NL" sz="1400" b="1" dirty="0">
                <a:solidFill>
                  <a:srgbClr val="002060"/>
                </a:solidFill>
                <a:latin typeface="Verdana" pitchFamily="34" charset="0"/>
              </a:rPr>
              <a:t>Wuhan University</a:t>
            </a:r>
            <a:r>
              <a:rPr lang="nl-NL" altLang="zh-CN" sz="1400" b="1" dirty="0">
                <a:solidFill>
                  <a:srgbClr val="002060"/>
                </a:solidFill>
                <a:latin typeface="Verdana" pitchFamily="34" charset="0"/>
              </a:rPr>
              <a:t>, </a:t>
            </a:r>
            <a:r>
              <a:rPr lang="nl-NL" altLang="zh-CN" sz="1400" b="1" baseline="30000" dirty="0">
                <a:solidFill>
                  <a:srgbClr val="002060"/>
                </a:solidFill>
                <a:latin typeface="Verdana" pitchFamily="34" charset="0"/>
              </a:rPr>
              <a:t>3</a:t>
            </a:r>
            <a:r>
              <a:rPr lang="nl-NL" altLang="zh-CN" sz="1400" b="1" dirty="0">
                <a:solidFill>
                  <a:srgbClr val="002060"/>
                </a:solidFill>
                <a:latin typeface="Verdana" pitchFamily="34" charset="0"/>
              </a:rPr>
              <a:t>Sichuan University, </a:t>
            </a:r>
            <a:r>
              <a:rPr lang="nl-NL" altLang="zh-CN" sz="1400" b="1" baseline="30000" dirty="0">
                <a:solidFill>
                  <a:srgbClr val="002060"/>
                </a:solidFill>
                <a:latin typeface="Verdana" pitchFamily="34" charset="0"/>
              </a:rPr>
              <a:t>4</a:t>
            </a:r>
            <a:r>
              <a:rPr lang="nl-NL" altLang="zh-CN" sz="1400" b="1" dirty="0">
                <a:solidFill>
                  <a:srgbClr val="002060"/>
                </a:solidFill>
                <a:latin typeface="Verdana" pitchFamily="34" charset="0"/>
              </a:rPr>
              <a:t>University of Illinois, Urbana-Champaign, </a:t>
            </a:r>
            <a:r>
              <a:rPr lang="nl-NL" altLang="zh-CN" sz="1400" b="1" baseline="30000" dirty="0">
                <a:solidFill>
                  <a:srgbClr val="002060"/>
                </a:solidFill>
                <a:latin typeface="Verdana" pitchFamily="34" charset="0"/>
              </a:rPr>
              <a:t>5</a:t>
            </a:r>
            <a:r>
              <a:rPr lang="nl-NL" altLang="zh-CN" sz="1400" b="1" dirty="0">
                <a:solidFill>
                  <a:srgbClr val="002060"/>
                </a:solidFill>
                <a:latin typeface="Verdana" pitchFamily="34" charset="0"/>
              </a:rPr>
              <a:t>University of British Columbia, </a:t>
            </a:r>
            <a:r>
              <a:rPr lang="nl-NL" altLang="zh-CN" sz="1400" b="1" baseline="30000" dirty="0">
                <a:solidFill>
                  <a:srgbClr val="002060"/>
                </a:solidFill>
                <a:latin typeface="Verdana" pitchFamily="34" charset="0"/>
              </a:rPr>
              <a:t>6</a:t>
            </a:r>
            <a:r>
              <a:rPr lang="nl-NL" altLang="zh-CN" sz="1400" b="1" dirty="0">
                <a:solidFill>
                  <a:srgbClr val="002060"/>
                </a:solidFill>
                <a:latin typeface="Verdana" pitchFamily="34" charset="0"/>
              </a:rPr>
              <a:t>University of South Carolina.</a:t>
            </a:r>
            <a:endParaRPr lang="en-GB" sz="1400" b="1" baseline="30000" dirty="0">
              <a:solidFill>
                <a:srgbClr val="002060"/>
              </a:solidFill>
              <a:latin typeface="Verdana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6" y="72825"/>
            <a:ext cx="846672" cy="8486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835" y="69"/>
            <a:ext cx="870164" cy="121767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451" y="2003124"/>
            <a:ext cx="1205549" cy="1205549"/>
          </a:xfrm>
          <a:prstGeom prst="rect">
            <a:avLst/>
          </a:prstGeom>
        </p:spPr>
      </p:pic>
      <p:sp>
        <p:nvSpPr>
          <p:cNvPr id="25" name="矩形 24">
            <a:hlinkClick r:id="" action="ppaction://hlinkshowjump?jump=lastslide"/>
          </p:cNvPr>
          <p:cNvSpPr/>
          <p:nvPr/>
        </p:nvSpPr>
        <p:spPr>
          <a:xfrm>
            <a:off x="0" y="6488668"/>
            <a:ext cx="10145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Background picture: Aerial photo of the Renmin Canal, Shi-ting River, Sichuan, China, taken in 2021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338560" y="4889373"/>
            <a:ext cx="3052454" cy="871700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4702" y="3571623"/>
            <a:ext cx="2109521" cy="511279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621730" y="1998706"/>
            <a:ext cx="6642772" cy="2635959"/>
          </a:xfrm>
          <a:prstGeom prst="rect">
            <a:avLst/>
          </a:prstGeom>
          <a:solidFill>
            <a:schemeClr val="accent3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0" name="矩形 29">
            <a:hlinkClick r:id="rId6" action="ppaction://hlinksldjump"/>
          </p:cNvPr>
          <p:cNvSpPr/>
          <p:nvPr/>
        </p:nvSpPr>
        <p:spPr>
          <a:xfrm>
            <a:off x="314702" y="3647559"/>
            <a:ext cx="210952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Prototype</a:t>
            </a:r>
          </a:p>
        </p:txBody>
      </p:sp>
      <p:sp>
        <p:nvSpPr>
          <p:cNvPr id="31" name="矩形 30"/>
          <p:cNvSpPr/>
          <p:nvPr/>
        </p:nvSpPr>
        <p:spPr>
          <a:xfrm>
            <a:off x="609601" y="4889373"/>
            <a:ext cx="2892055" cy="871700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2" name="矩形 31">
            <a:hlinkClick r:id="rId7" action="ppaction://hlinksldjump"/>
          </p:cNvPr>
          <p:cNvSpPr/>
          <p:nvPr/>
        </p:nvSpPr>
        <p:spPr>
          <a:xfrm>
            <a:off x="609601" y="5028776"/>
            <a:ext cx="289205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1-D Morphodynamic Model &amp; Computational Scenarios</a:t>
            </a:r>
          </a:p>
        </p:txBody>
      </p:sp>
      <p:sp>
        <p:nvSpPr>
          <p:cNvPr id="35" name="矩形 34">
            <a:hlinkClick r:id="rId8" action="ppaction://hlinksldjump"/>
          </p:cNvPr>
          <p:cNvSpPr/>
          <p:nvPr/>
        </p:nvSpPr>
        <p:spPr>
          <a:xfrm>
            <a:off x="4447045" y="4868453"/>
            <a:ext cx="2946125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6" name="矩形 35">
            <a:hlinkClick r:id="rId8" action="ppaction://hlinksldjump"/>
          </p:cNvPr>
          <p:cNvSpPr/>
          <p:nvPr/>
        </p:nvSpPr>
        <p:spPr>
          <a:xfrm>
            <a:off x="4447044" y="4908761"/>
            <a:ext cx="294612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Idealized Cases:</a:t>
            </a:r>
          </a:p>
          <a:p>
            <a:pPr algn="ctr"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Single Weir</a:t>
            </a:r>
          </a:p>
        </p:txBody>
      </p:sp>
      <p:sp>
        <p:nvSpPr>
          <p:cNvPr id="37" name="矩形 36"/>
          <p:cNvSpPr/>
          <p:nvPr/>
        </p:nvSpPr>
        <p:spPr>
          <a:xfrm>
            <a:off x="4447044" y="5715334"/>
            <a:ext cx="2946126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8" name="矩形 37">
            <a:hlinkClick r:id="rId9" action="ppaction://hlinksldjump"/>
          </p:cNvPr>
          <p:cNvSpPr/>
          <p:nvPr/>
        </p:nvSpPr>
        <p:spPr>
          <a:xfrm>
            <a:off x="4447042" y="5753888"/>
            <a:ext cx="294612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More Realistic Cases:</a:t>
            </a:r>
            <a:b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Cascading Weirs &amp; Mining</a:t>
            </a:r>
          </a:p>
        </p:txBody>
      </p:sp>
      <p:sp>
        <p:nvSpPr>
          <p:cNvPr id="39" name="矩形 38"/>
          <p:cNvSpPr/>
          <p:nvPr/>
        </p:nvSpPr>
        <p:spPr>
          <a:xfrm>
            <a:off x="9479676" y="3571623"/>
            <a:ext cx="2372082" cy="511279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0" name="矩形 39">
            <a:hlinkClick r:id="rId10" action="ppaction://hlinksldjump"/>
          </p:cNvPr>
          <p:cNvSpPr/>
          <p:nvPr/>
        </p:nvSpPr>
        <p:spPr>
          <a:xfrm>
            <a:off x="9479676" y="3652268"/>
            <a:ext cx="237208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Take Home Messages</a:t>
            </a:r>
          </a:p>
        </p:txBody>
      </p:sp>
      <p:sp>
        <p:nvSpPr>
          <p:cNvPr id="41" name="矩形 40">
            <a:hlinkClick r:id="rId11" action="ppaction://hlinksldjump"/>
          </p:cNvPr>
          <p:cNvSpPr/>
          <p:nvPr/>
        </p:nvSpPr>
        <p:spPr>
          <a:xfrm>
            <a:off x="8338558" y="5028433"/>
            <a:ext cx="305245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 of Weirs on bedload transport &amp; bed degradation</a:t>
            </a:r>
          </a:p>
        </p:txBody>
      </p:sp>
      <p:cxnSp>
        <p:nvCxnSpPr>
          <p:cNvPr id="43" name="直接箭头连接符 42"/>
          <p:cNvCxnSpPr>
            <a:stCxn id="27" idx="2"/>
            <a:endCxn id="31" idx="0"/>
          </p:cNvCxnSpPr>
          <p:nvPr/>
        </p:nvCxnSpPr>
        <p:spPr>
          <a:xfrm>
            <a:off x="1369463" y="4082902"/>
            <a:ext cx="686166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endCxn id="35" idx="1"/>
          </p:cNvCxnSpPr>
          <p:nvPr/>
        </p:nvCxnSpPr>
        <p:spPr>
          <a:xfrm>
            <a:off x="3501656" y="5203218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2149183" y="6046276"/>
            <a:ext cx="2297861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7393169" y="5214817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7393169" y="6056803"/>
            <a:ext cx="2537640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6" idx="0"/>
            <a:endCxn id="39" idx="2"/>
          </p:cNvCxnSpPr>
          <p:nvPr/>
        </p:nvCxnSpPr>
        <p:spPr>
          <a:xfrm flipV="1">
            <a:off x="9864787" y="4082902"/>
            <a:ext cx="800930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2149182" y="575392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>
            <a:off x="9916633" y="575398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/>
          <p:cNvSpPr/>
          <p:nvPr/>
        </p:nvSpPr>
        <p:spPr>
          <a:xfrm>
            <a:off x="9538149" y="2282732"/>
            <a:ext cx="1454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QR Code for the Abstract: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64" name="AutoShape 4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6912098" y="4112848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sp>
        <p:nvSpPr>
          <p:cNvPr id="65" name="Text Box 43"/>
          <p:cNvSpPr txBox="1">
            <a:spLocks noChangeArrowheads="1"/>
          </p:cNvSpPr>
          <p:nvPr/>
        </p:nvSpPr>
        <p:spPr bwMode="auto">
          <a:xfrm>
            <a:off x="5060834" y="4101417"/>
            <a:ext cx="1764564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1/4</a:t>
            </a:r>
            <a:endParaRPr lang="en-GB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2625798" y="2004521"/>
            <a:ext cx="6642772" cy="221599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u"/>
            </a:pPr>
            <a:r>
              <a:rPr lang="en-US" altLang="zh-C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Since the 2008 Wenchuan (Ms. 8.0) Earthquake, the Shi‑ting River in the Longmen Mountain, China, experienced more than 20 m bed degradation in 7 years.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u"/>
            </a:pPr>
            <a:r>
              <a:rPr lang="en-US" altLang="zh-C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Potential reasons:</a:t>
            </a:r>
          </a:p>
          <a:p>
            <a:pPr marL="62730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en-US" altLang="zh-CN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altLang="zh-C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ediment dis-connectivity due to in-channel weirs</a:t>
            </a:r>
          </a:p>
          <a:p>
            <a:pPr marL="62730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en-US" altLang="zh-C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mobilization (“magic san</a:t>
            </a:r>
            <a:r>
              <a:rPr lang="en-US" altLang="zh-CN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d”) e</a:t>
            </a:r>
            <a:r>
              <a:rPr lang="en-US" altLang="zh-C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ffect of fine sediment supply due to </a:t>
            </a:r>
            <a:r>
              <a:rPr lang="en-US" altLang="zh-CN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post-</a:t>
            </a:r>
            <a:r>
              <a:rPr lang="en-US" altLang="zh-C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earthquake landslides</a:t>
            </a:r>
          </a:p>
          <a:p>
            <a:pPr marL="62730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en-US" altLang="zh-C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Sediment mining</a:t>
            </a:r>
          </a:p>
        </p:txBody>
      </p:sp>
    </p:spTree>
    <p:extLst>
      <p:ext uri="{BB962C8B-B14F-4D97-AF65-F5344CB8AC3E}">
        <p14:creationId xmlns:p14="http://schemas.microsoft.com/office/powerpoint/2010/main" val="2710360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12177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31651" y="127825"/>
            <a:ext cx="1022852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Degradation of a foreland river after the Wenchuan Earthquake, China:</a:t>
            </a:r>
          </a:p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A complex interaction among weirs, sediment supply and sediment mining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6" y="72825"/>
            <a:ext cx="846672" cy="8486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835" y="69"/>
            <a:ext cx="870164" cy="1217671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338560" y="4889373"/>
            <a:ext cx="3052454" cy="871700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4702" y="3571623"/>
            <a:ext cx="2109521" cy="511279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14702" y="3647559"/>
            <a:ext cx="210952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Prototype</a:t>
            </a:r>
          </a:p>
        </p:txBody>
      </p:sp>
      <p:sp>
        <p:nvSpPr>
          <p:cNvPr id="31" name="矩形 30"/>
          <p:cNvSpPr/>
          <p:nvPr/>
        </p:nvSpPr>
        <p:spPr>
          <a:xfrm>
            <a:off x="609601" y="4889373"/>
            <a:ext cx="2892055" cy="871700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9601" y="5028776"/>
            <a:ext cx="289205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1-D Morphodynamic Model &amp; Computational Scenarios</a:t>
            </a:r>
          </a:p>
        </p:txBody>
      </p:sp>
      <p:sp>
        <p:nvSpPr>
          <p:cNvPr id="35" name="矩形 34"/>
          <p:cNvSpPr/>
          <p:nvPr/>
        </p:nvSpPr>
        <p:spPr>
          <a:xfrm>
            <a:off x="4447045" y="4868453"/>
            <a:ext cx="2946125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447044" y="4908761"/>
            <a:ext cx="294612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Idealized Cases with a Single Weir</a:t>
            </a:r>
          </a:p>
        </p:txBody>
      </p:sp>
      <p:sp>
        <p:nvSpPr>
          <p:cNvPr id="37" name="矩形 36"/>
          <p:cNvSpPr/>
          <p:nvPr/>
        </p:nvSpPr>
        <p:spPr>
          <a:xfrm>
            <a:off x="4447044" y="5715334"/>
            <a:ext cx="2946126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447042" y="5753888"/>
            <a:ext cx="294612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More Realized Cases with Cascading Weirs</a:t>
            </a:r>
          </a:p>
        </p:txBody>
      </p:sp>
      <p:sp>
        <p:nvSpPr>
          <p:cNvPr id="39" name="矩形 38"/>
          <p:cNvSpPr/>
          <p:nvPr/>
        </p:nvSpPr>
        <p:spPr>
          <a:xfrm>
            <a:off x="9479676" y="3571623"/>
            <a:ext cx="2372082" cy="511279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479676" y="3652268"/>
            <a:ext cx="237208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Take Home Messages</a:t>
            </a:r>
          </a:p>
        </p:txBody>
      </p:sp>
      <p:sp>
        <p:nvSpPr>
          <p:cNvPr id="41" name="矩形 40"/>
          <p:cNvSpPr/>
          <p:nvPr/>
        </p:nvSpPr>
        <p:spPr>
          <a:xfrm>
            <a:off x="8338558" y="5028433"/>
            <a:ext cx="305245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 of Weirs on bedload transport &amp; bed degradation</a:t>
            </a:r>
          </a:p>
        </p:txBody>
      </p:sp>
      <p:cxnSp>
        <p:nvCxnSpPr>
          <p:cNvPr id="43" name="直接箭头连接符 42"/>
          <p:cNvCxnSpPr>
            <a:stCxn id="27" idx="2"/>
            <a:endCxn id="31" idx="0"/>
          </p:cNvCxnSpPr>
          <p:nvPr/>
        </p:nvCxnSpPr>
        <p:spPr>
          <a:xfrm>
            <a:off x="1369463" y="4082902"/>
            <a:ext cx="686166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endCxn id="35" idx="1"/>
          </p:cNvCxnSpPr>
          <p:nvPr/>
        </p:nvCxnSpPr>
        <p:spPr>
          <a:xfrm>
            <a:off x="3501656" y="5203218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2149183" y="6046276"/>
            <a:ext cx="2297861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7393169" y="5214817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7393169" y="6056803"/>
            <a:ext cx="2537640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6" idx="0"/>
            <a:endCxn id="39" idx="2"/>
          </p:cNvCxnSpPr>
          <p:nvPr/>
        </p:nvCxnSpPr>
        <p:spPr>
          <a:xfrm flipV="1">
            <a:off x="9864787" y="4082902"/>
            <a:ext cx="800930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2149182" y="575392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>
            <a:off x="9916633" y="575398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3799367" y="1730084"/>
            <a:ext cx="8052390" cy="4671493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4" name="直角三角形 43"/>
          <p:cNvSpPr/>
          <p:nvPr/>
        </p:nvSpPr>
        <p:spPr>
          <a:xfrm flipH="1">
            <a:off x="3345710" y="4907044"/>
            <a:ext cx="458515" cy="449407"/>
          </a:xfrm>
          <a:prstGeom prst="rtTriangle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3825234" y="1903702"/>
            <a:ext cx="3589199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Computational conditions</a:t>
            </a:r>
            <a:r>
              <a:rPr lang="en-US" altLang="zh-C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4" name="矩形 53"/>
          <p:cNvSpPr/>
          <p:nvPr/>
        </p:nvSpPr>
        <p:spPr>
          <a:xfrm>
            <a:off x="3827441" y="2322573"/>
            <a:ext cx="7754959" cy="30893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Channel length</a:t>
            </a: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50 km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Discharge per unit width</a:t>
            </a:r>
            <a:r>
              <a:rPr lang="en-US" altLang="zh-CN" sz="1400" i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i="1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q</a:t>
            </a:r>
            <a:r>
              <a:rPr lang="en-US" altLang="zh-CN" sz="1400" i="1" baseline="-2500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wf</a:t>
            </a:r>
            <a:r>
              <a:rPr lang="en-US" altLang="zh-CN" sz="1400" i="1" baseline="-25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6 m</a:t>
            </a:r>
            <a:r>
              <a:rPr lang="en-US" altLang="zh-CN" sz="14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/s (</a:t>
            </a: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close to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10-year flood)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Flood intermittency factor </a:t>
            </a:r>
            <a:r>
              <a:rPr lang="en-US" altLang="zh-CN" sz="1400" i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</a:t>
            </a:r>
            <a:r>
              <a:rPr lang="en-US" altLang="zh-CN" sz="1400" i="1" baseline="-25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 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0.03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Pre-earthquake sediment feed: 2×10</a:t>
            </a:r>
            <a:r>
              <a:rPr lang="en-US" altLang="zh-CN" sz="14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-3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</a:t>
            </a:r>
            <a:r>
              <a:rPr lang="en-US" altLang="zh-CN" sz="14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/s gravel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Post-earthquake sediment feed: 2×10</a:t>
            </a:r>
            <a:r>
              <a:rPr lang="en-US" altLang="zh-CN" sz="14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-3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</a:t>
            </a:r>
            <a:r>
              <a:rPr lang="en-US" altLang="zh-CN" sz="14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/s gravel + 2×10</a:t>
            </a:r>
            <a:r>
              <a:rPr lang="en-US" altLang="zh-CN" sz="14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-3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</a:t>
            </a:r>
            <a:r>
              <a:rPr lang="en-US" altLang="zh-CN" sz="14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/s sand 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Initial bed slope: 5.2 ‰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Initial surface geometric mean grain size: 30.4 mm</a:t>
            </a:r>
            <a:endParaRPr lang="zh-CN" altLang="en-US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Initial substrate texture: the same as gravel supply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※ </a:t>
            </a:r>
            <a:r>
              <a:rPr lang="en-US" altLang="zh-CN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altLang="zh-CN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nitial condition: pre-earthquake equilibrium</a:t>
            </a:r>
            <a:endParaRPr lang="zh-CN" altLang="en-US" sz="1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9" name="AutoShape 4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6576186" y="5628243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sp>
        <p:nvSpPr>
          <p:cNvPr id="62" name="Text Box 43"/>
          <p:cNvSpPr txBox="1">
            <a:spLocks noChangeArrowheads="1"/>
          </p:cNvSpPr>
          <p:nvPr/>
        </p:nvSpPr>
        <p:spPr bwMode="auto">
          <a:xfrm>
            <a:off x="5361017" y="5615543"/>
            <a:ext cx="1143886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3/4</a:t>
            </a:r>
            <a:endParaRPr lang="en-GB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AutoShape 4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4793410" y="5628243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sp>
        <p:nvSpPr>
          <p:cNvPr id="64" name="Oval 68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11426707" y="1558428"/>
            <a:ext cx="576262" cy="5762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X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9332" y="4021938"/>
            <a:ext cx="3602426" cy="214123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CF3AAB2-6D8B-FFB9-8EB2-5EC9CCBEF4A9}"/>
              </a:ext>
            </a:extLst>
          </p:cNvPr>
          <p:cNvSpPr/>
          <p:nvPr/>
        </p:nvSpPr>
        <p:spPr>
          <a:xfrm>
            <a:off x="0" y="6488668"/>
            <a:ext cx="10145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Background picture: Aerial photo of the Renmin Canal, Shi-ting River, Sichuan, China, taken in 2021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05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12177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31651" y="127825"/>
            <a:ext cx="1022852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Degradation of a foreland river after the Wenchuan Earthquake, China:</a:t>
            </a:r>
          </a:p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A complex interaction among weirs, sediment supply and sediment mining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6" y="72825"/>
            <a:ext cx="846672" cy="8486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835" y="69"/>
            <a:ext cx="870164" cy="1217671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338560" y="4889373"/>
            <a:ext cx="3052454" cy="871700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4702" y="3571623"/>
            <a:ext cx="2109521" cy="511279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14702" y="3647559"/>
            <a:ext cx="210952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Prototype</a:t>
            </a:r>
          </a:p>
        </p:txBody>
      </p:sp>
      <p:sp>
        <p:nvSpPr>
          <p:cNvPr id="31" name="矩形 30"/>
          <p:cNvSpPr/>
          <p:nvPr/>
        </p:nvSpPr>
        <p:spPr>
          <a:xfrm>
            <a:off x="609601" y="4889373"/>
            <a:ext cx="2892055" cy="871700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9601" y="5028776"/>
            <a:ext cx="289205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1-D Morphodynamic Model &amp; Computational Scenarios</a:t>
            </a:r>
          </a:p>
        </p:txBody>
      </p:sp>
      <p:sp>
        <p:nvSpPr>
          <p:cNvPr id="35" name="矩形 34"/>
          <p:cNvSpPr/>
          <p:nvPr/>
        </p:nvSpPr>
        <p:spPr>
          <a:xfrm>
            <a:off x="4447045" y="4868453"/>
            <a:ext cx="2946125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447044" y="4908761"/>
            <a:ext cx="294612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Idealized Cases with a Single Weir</a:t>
            </a:r>
          </a:p>
        </p:txBody>
      </p:sp>
      <p:sp>
        <p:nvSpPr>
          <p:cNvPr id="37" name="矩形 36"/>
          <p:cNvSpPr/>
          <p:nvPr/>
        </p:nvSpPr>
        <p:spPr>
          <a:xfrm>
            <a:off x="4447044" y="5715334"/>
            <a:ext cx="2946126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447042" y="5753888"/>
            <a:ext cx="294612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More Realized Cases with Cascading Weirs</a:t>
            </a:r>
          </a:p>
        </p:txBody>
      </p:sp>
      <p:sp>
        <p:nvSpPr>
          <p:cNvPr id="39" name="矩形 38"/>
          <p:cNvSpPr/>
          <p:nvPr/>
        </p:nvSpPr>
        <p:spPr>
          <a:xfrm>
            <a:off x="9479676" y="3571623"/>
            <a:ext cx="2372082" cy="511279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479676" y="3652268"/>
            <a:ext cx="237208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Take Home Messages</a:t>
            </a:r>
          </a:p>
        </p:txBody>
      </p:sp>
      <p:sp>
        <p:nvSpPr>
          <p:cNvPr id="41" name="矩形 40"/>
          <p:cNvSpPr/>
          <p:nvPr/>
        </p:nvSpPr>
        <p:spPr>
          <a:xfrm>
            <a:off x="8338558" y="5028433"/>
            <a:ext cx="305245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 of Weirs on bedload transport &amp; bed degradation</a:t>
            </a:r>
          </a:p>
        </p:txBody>
      </p:sp>
      <p:cxnSp>
        <p:nvCxnSpPr>
          <p:cNvPr id="43" name="直接箭头连接符 42"/>
          <p:cNvCxnSpPr>
            <a:stCxn id="27" idx="2"/>
            <a:endCxn id="31" idx="0"/>
          </p:cNvCxnSpPr>
          <p:nvPr/>
        </p:nvCxnSpPr>
        <p:spPr>
          <a:xfrm>
            <a:off x="1369463" y="4082902"/>
            <a:ext cx="686166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endCxn id="35" idx="1"/>
          </p:cNvCxnSpPr>
          <p:nvPr/>
        </p:nvCxnSpPr>
        <p:spPr>
          <a:xfrm>
            <a:off x="3501656" y="5203218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2149183" y="6046276"/>
            <a:ext cx="2297861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7393169" y="5214817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7393169" y="6056803"/>
            <a:ext cx="2537640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6" idx="0"/>
            <a:endCxn id="39" idx="2"/>
          </p:cNvCxnSpPr>
          <p:nvPr/>
        </p:nvCxnSpPr>
        <p:spPr>
          <a:xfrm flipV="1">
            <a:off x="9864787" y="4082902"/>
            <a:ext cx="800930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2149182" y="575392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>
            <a:off x="9916633" y="575398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3799367" y="1706876"/>
            <a:ext cx="8052390" cy="4694701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4" name="直角三角形 43"/>
          <p:cNvSpPr/>
          <p:nvPr/>
        </p:nvSpPr>
        <p:spPr>
          <a:xfrm flipH="1">
            <a:off x="3345710" y="4907044"/>
            <a:ext cx="458515" cy="449407"/>
          </a:xfrm>
          <a:prstGeom prst="rtTriangle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3903244" y="1965699"/>
            <a:ext cx="3922318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Computational Scenarios </a:t>
            </a: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(Single</a:t>
            </a:r>
            <a:r>
              <a:rPr lang="zh-CN" alt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weir)</a:t>
            </a:r>
            <a:r>
              <a:rPr lang="en-US" altLang="zh-C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2" name="Text Box 43"/>
          <p:cNvSpPr txBox="1">
            <a:spLocks noChangeArrowheads="1"/>
          </p:cNvSpPr>
          <p:nvPr/>
        </p:nvSpPr>
        <p:spPr bwMode="auto">
          <a:xfrm>
            <a:off x="5361017" y="5615543"/>
            <a:ext cx="1143886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4/4</a:t>
            </a:r>
            <a:endParaRPr lang="en-GB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AutoShape 4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4793410" y="5628243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sp>
        <p:nvSpPr>
          <p:cNvPr id="64" name="Oval 68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11426707" y="1522097"/>
            <a:ext cx="576262" cy="5762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X</a:t>
            </a:r>
            <a:endParaRPr lang="en-GB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104540"/>
              </p:ext>
            </p:extLst>
          </p:nvPr>
        </p:nvGraphicFramePr>
        <p:xfrm>
          <a:off x="3898603" y="2468903"/>
          <a:ext cx="4394794" cy="272747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935668">
                  <a:extLst>
                    <a:ext uri="{9D8B030D-6E8A-4147-A177-3AD203B41FA5}">
                      <a16:colId xmlns:a16="http://schemas.microsoft.com/office/drawing/2014/main" val="2202336838"/>
                    </a:ext>
                  </a:extLst>
                </a:gridCol>
                <a:gridCol w="1729563">
                  <a:extLst>
                    <a:ext uri="{9D8B030D-6E8A-4147-A177-3AD203B41FA5}">
                      <a16:colId xmlns:a16="http://schemas.microsoft.com/office/drawing/2014/main" val="2152335326"/>
                    </a:ext>
                  </a:extLst>
                </a:gridCol>
                <a:gridCol w="1729563">
                  <a:extLst>
                    <a:ext uri="{9D8B030D-6E8A-4147-A177-3AD203B41FA5}">
                      <a16:colId xmlns:a16="http://schemas.microsoft.com/office/drawing/2014/main" val="3122685121"/>
                    </a:ext>
                  </a:extLst>
                </a:gridCol>
              </a:tblGrid>
              <a:tr h="606107"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 No.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Weir height (m)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Weir location (km)</a:t>
                      </a:r>
                      <a:endParaRPr lang="zh-CN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3293346"/>
                  </a:ext>
                </a:extLst>
              </a:tr>
              <a:tr h="303053"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weir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765564"/>
                  </a:ext>
                </a:extLst>
              </a:tr>
              <a:tr h="303053"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80857357"/>
                  </a:ext>
                </a:extLst>
              </a:tr>
              <a:tr h="303053"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8787783"/>
                  </a:ext>
                </a:extLst>
              </a:tr>
              <a:tr h="303053"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8002190"/>
                  </a:ext>
                </a:extLst>
              </a:tr>
              <a:tr h="303053"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194574"/>
                  </a:ext>
                </a:extLst>
              </a:tr>
              <a:tr h="303053"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zh-CN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3562380"/>
                  </a:ext>
                </a:extLst>
              </a:tr>
              <a:tr h="303053"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313685"/>
                  </a:ext>
                </a:extLst>
              </a:tr>
            </a:tbl>
          </a:graphicData>
        </a:graphic>
      </p:graphicFrame>
      <p:sp>
        <p:nvSpPr>
          <p:cNvPr id="47" name="矩形 46"/>
          <p:cNvSpPr/>
          <p:nvPr/>
        </p:nvSpPr>
        <p:spPr>
          <a:xfrm>
            <a:off x="8552810" y="2962252"/>
            <a:ext cx="3039534" cy="185057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16000" indent="-2160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Pre- and post-earthquake sediment feed conditions</a:t>
            </a:r>
          </a:p>
          <a:p>
            <a:pPr marL="216000" indent="-2160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No sediment mining</a:t>
            </a:r>
          </a:p>
          <a:p>
            <a:pPr marL="216000" indent="-2160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Cases 4-6: effect of 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weir location</a:t>
            </a:r>
          </a:p>
          <a:p>
            <a:pPr marL="216000" indent="-2160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Cases 2-4 &amp; 7: effect of 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weir height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1A01D9D-49C9-CAEB-4A75-3CB3AB8CAB06}"/>
              </a:ext>
            </a:extLst>
          </p:cNvPr>
          <p:cNvSpPr/>
          <p:nvPr/>
        </p:nvSpPr>
        <p:spPr>
          <a:xfrm>
            <a:off x="0" y="6488668"/>
            <a:ext cx="10145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Background picture: Aerial photo of the Renmin Canal, Shi-ting River, Sichuan, China, taken in 2021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416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121969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31651" y="127825"/>
            <a:ext cx="1022852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Degradation of a foreland river after the Wenchuan Earthquake, China:</a:t>
            </a:r>
          </a:p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A complex interaction among weirs, sediment supply and sediment mining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6" y="72825"/>
            <a:ext cx="846672" cy="8486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835" y="69"/>
            <a:ext cx="870164" cy="1217671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338560" y="4889373"/>
            <a:ext cx="3052454" cy="871700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4702" y="3571623"/>
            <a:ext cx="2109521" cy="511279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14702" y="3647559"/>
            <a:ext cx="210952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Prototype</a:t>
            </a:r>
          </a:p>
        </p:txBody>
      </p:sp>
      <p:sp>
        <p:nvSpPr>
          <p:cNvPr id="31" name="矩形 30"/>
          <p:cNvSpPr/>
          <p:nvPr/>
        </p:nvSpPr>
        <p:spPr>
          <a:xfrm>
            <a:off x="609601" y="4889373"/>
            <a:ext cx="2892055" cy="871700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9601" y="5028776"/>
            <a:ext cx="289205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1-D Morphodynamic Model &amp; Computational Scenarios</a:t>
            </a:r>
          </a:p>
        </p:txBody>
      </p:sp>
      <p:sp>
        <p:nvSpPr>
          <p:cNvPr id="35" name="矩形 34"/>
          <p:cNvSpPr/>
          <p:nvPr/>
        </p:nvSpPr>
        <p:spPr>
          <a:xfrm>
            <a:off x="4447045" y="4868453"/>
            <a:ext cx="2946125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447044" y="4908761"/>
            <a:ext cx="294612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Idealized Cases:</a:t>
            </a:r>
          </a:p>
          <a:p>
            <a:pPr algn="ctr"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Single Weir</a:t>
            </a:r>
          </a:p>
        </p:txBody>
      </p:sp>
      <p:sp>
        <p:nvSpPr>
          <p:cNvPr id="37" name="矩形 36"/>
          <p:cNvSpPr/>
          <p:nvPr/>
        </p:nvSpPr>
        <p:spPr>
          <a:xfrm>
            <a:off x="4447044" y="5715334"/>
            <a:ext cx="2946126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447042" y="5753888"/>
            <a:ext cx="294612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More Realistic Cases:</a:t>
            </a:r>
            <a:b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Cascading Weirs &amp; Mining</a:t>
            </a:r>
          </a:p>
        </p:txBody>
      </p:sp>
      <p:sp>
        <p:nvSpPr>
          <p:cNvPr id="39" name="矩形 38"/>
          <p:cNvSpPr/>
          <p:nvPr/>
        </p:nvSpPr>
        <p:spPr>
          <a:xfrm>
            <a:off x="9479676" y="3571623"/>
            <a:ext cx="2372082" cy="511279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479676" y="3652268"/>
            <a:ext cx="237208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Take Home Messages</a:t>
            </a:r>
          </a:p>
        </p:txBody>
      </p:sp>
      <p:sp>
        <p:nvSpPr>
          <p:cNvPr id="41" name="矩形 40"/>
          <p:cNvSpPr/>
          <p:nvPr/>
        </p:nvSpPr>
        <p:spPr>
          <a:xfrm>
            <a:off x="8338558" y="5028433"/>
            <a:ext cx="305245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 of Weirs on bedload transport &amp; bed degradation</a:t>
            </a:r>
          </a:p>
        </p:txBody>
      </p:sp>
      <p:cxnSp>
        <p:nvCxnSpPr>
          <p:cNvPr id="43" name="直接箭头连接符 42"/>
          <p:cNvCxnSpPr>
            <a:stCxn id="27" idx="2"/>
            <a:endCxn id="31" idx="0"/>
          </p:cNvCxnSpPr>
          <p:nvPr/>
        </p:nvCxnSpPr>
        <p:spPr>
          <a:xfrm>
            <a:off x="1369463" y="4082902"/>
            <a:ext cx="686166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endCxn id="35" idx="1"/>
          </p:cNvCxnSpPr>
          <p:nvPr/>
        </p:nvCxnSpPr>
        <p:spPr>
          <a:xfrm>
            <a:off x="3501656" y="5203218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2149183" y="6046276"/>
            <a:ext cx="2297861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7393169" y="5214817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7393169" y="6056803"/>
            <a:ext cx="2537640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6" idx="0"/>
            <a:endCxn id="39" idx="2"/>
          </p:cNvCxnSpPr>
          <p:nvPr/>
        </p:nvCxnSpPr>
        <p:spPr>
          <a:xfrm flipV="1">
            <a:off x="9864787" y="4082902"/>
            <a:ext cx="800930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2149182" y="575392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>
            <a:off x="9916633" y="575398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191478" y="1571283"/>
            <a:ext cx="11709899" cy="2990030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9" name="直角三角形 28"/>
          <p:cNvSpPr/>
          <p:nvPr/>
        </p:nvSpPr>
        <p:spPr>
          <a:xfrm rot="16200000" flipH="1">
            <a:off x="5617817" y="4500786"/>
            <a:ext cx="467024" cy="588081"/>
          </a:xfrm>
          <a:prstGeom prst="rtTriangle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Oval 68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11563627" y="1383958"/>
            <a:ext cx="576262" cy="5762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X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17325" y="1980205"/>
            <a:ext cx="4919072" cy="15520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 of weir location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Only gravel supply: weir location </a:t>
            </a:r>
            <a:r>
              <a:rPr lang="en-US" altLang="zh-CN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hardly affects the degradation depth</a:t>
            </a: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downstream of the weir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Both gravel and sand </a:t>
            </a: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supply: larger degradation depth </a:t>
            </a:r>
            <a:r>
              <a:rPr lang="en-US" altLang="zh-CN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 a closer weir</a:t>
            </a: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zh-CN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164" y="1697559"/>
            <a:ext cx="2880000" cy="21149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6769" y="1702766"/>
            <a:ext cx="2880000" cy="2114924"/>
          </a:xfrm>
          <a:prstGeom prst="rect">
            <a:avLst/>
          </a:prstGeom>
        </p:spPr>
      </p:pic>
      <p:sp>
        <p:nvSpPr>
          <p:cNvPr id="48" name="AutoShape 4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2562014" y="3798245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sp>
        <p:nvSpPr>
          <p:cNvPr id="50" name="Text Box 43"/>
          <p:cNvSpPr txBox="1">
            <a:spLocks noChangeArrowheads="1"/>
          </p:cNvSpPr>
          <p:nvPr/>
        </p:nvSpPr>
        <p:spPr bwMode="auto">
          <a:xfrm>
            <a:off x="1346845" y="3785545"/>
            <a:ext cx="1143886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endParaRPr lang="en-GB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6316677" y="3885475"/>
            <a:ext cx="4945964" cy="6001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Weir locations = 5 km, 10 km, and 20 km; Weir height = 5 m.</a:t>
            </a:r>
          </a:p>
          <a:p>
            <a:pPr algn="just">
              <a:spcAft>
                <a:spcPts val="600"/>
              </a:spcAft>
            </a:pPr>
            <a:r>
              <a:rPr lang="en-US" altLang="zh-CN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altLang="zh-CN" sz="1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zb</a:t>
            </a:r>
            <a:r>
              <a:rPr lang="en-US" altLang="zh-CN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denotes deviatoric bed elevation</a:t>
            </a:r>
          </a:p>
        </p:txBody>
      </p:sp>
      <p:sp>
        <p:nvSpPr>
          <p:cNvPr id="56" name="矩形 55"/>
          <p:cNvSpPr/>
          <p:nvPr/>
        </p:nvSpPr>
        <p:spPr>
          <a:xfrm>
            <a:off x="6505129" y="1763754"/>
            <a:ext cx="168703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Only gravel supply</a:t>
            </a:r>
            <a:endParaRPr lang="en-US" altLang="zh-CN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9200708" y="1758938"/>
            <a:ext cx="2059464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Gravel and sand supply</a:t>
            </a:r>
            <a:endParaRPr lang="en-US" altLang="zh-CN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F81D03E-4419-CC32-1F0C-A3805BF48F95}"/>
              </a:ext>
            </a:extLst>
          </p:cNvPr>
          <p:cNvSpPr/>
          <p:nvPr/>
        </p:nvSpPr>
        <p:spPr>
          <a:xfrm>
            <a:off x="0" y="6488668"/>
            <a:ext cx="10145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Background picture: Aerial photo of the Renmin Canal, Shi-ting River, Sichuan, China, taken in 2021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21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12177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31651" y="127825"/>
            <a:ext cx="1022852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Degradation of a foreland river after the Wenchuan Earthquake, China:</a:t>
            </a:r>
          </a:p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A complex interaction among weirs, sediment supply and sediment mining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6" y="72825"/>
            <a:ext cx="846672" cy="8486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835" y="69"/>
            <a:ext cx="870164" cy="1217671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338560" y="4889373"/>
            <a:ext cx="3052454" cy="871700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4702" y="3571623"/>
            <a:ext cx="2109521" cy="511279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14702" y="3647559"/>
            <a:ext cx="210952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Prototype</a:t>
            </a:r>
          </a:p>
        </p:txBody>
      </p:sp>
      <p:sp>
        <p:nvSpPr>
          <p:cNvPr id="31" name="矩形 30"/>
          <p:cNvSpPr/>
          <p:nvPr/>
        </p:nvSpPr>
        <p:spPr>
          <a:xfrm>
            <a:off x="609601" y="4889373"/>
            <a:ext cx="2892055" cy="871700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9601" y="5028776"/>
            <a:ext cx="289205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1-D Morphodynamic Model &amp; Computational Scenarios</a:t>
            </a:r>
          </a:p>
        </p:txBody>
      </p:sp>
      <p:sp>
        <p:nvSpPr>
          <p:cNvPr id="35" name="矩形 34"/>
          <p:cNvSpPr/>
          <p:nvPr/>
        </p:nvSpPr>
        <p:spPr>
          <a:xfrm>
            <a:off x="4447045" y="4868453"/>
            <a:ext cx="2946125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447044" y="4908761"/>
            <a:ext cx="294612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Idealized Cases:</a:t>
            </a:r>
          </a:p>
          <a:p>
            <a:pPr algn="ctr"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Single Weir</a:t>
            </a:r>
          </a:p>
        </p:txBody>
      </p:sp>
      <p:sp>
        <p:nvSpPr>
          <p:cNvPr id="37" name="矩形 36"/>
          <p:cNvSpPr/>
          <p:nvPr/>
        </p:nvSpPr>
        <p:spPr>
          <a:xfrm>
            <a:off x="4447044" y="5715334"/>
            <a:ext cx="2946126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447042" y="5753888"/>
            <a:ext cx="294612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More Realistic Cases:</a:t>
            </a:r>
            <a:b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Cascading Weirs &amp; Mining</a:t>
            </a:r>
          </a:p>
        </p:txBody>
      </p:sp>
      <p:sp>
        <p:nvSpPr>
          <p:cNvPr id="39" name="矩形 38"/>
          <p:cNvSpPr/>
          <p:nvPr/>
        </p:nvSpPr>
        <p:spPr>
          <a:xfrm>
            <a:off x="9479676" y="3571623"/>
            <a:ext cx="2372082" cy="511279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479676" y="3652268"/>
            <a:ext cx="237208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Take Home Messages</a:t>
            </a:r>
          </a:p>
        </p:txBody>
      </p:sp>
      <p:sp>
        <p:nvSpPr>
          <p:cNvPr id="41" name="矩形 40"/>
          <p:cNvSpPr/>
          <p:nvPr/>
        </p:nvSpPr>
        <p:spPr>
          <a:xfrm>
            <a:off x="8338558" y="5028433"/>
            <a:ext cx="305245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 of Weirs on bedload transport &amp; bed degradation</a:t>
            </a:r>
          </a:p>
        </p:txBody>
      </p:sp>
      <p:cxnSp>
        <p:nvCxnSpPr>
          <p:cNvPr id="43" name="直接箭头连接符 42"/>
          <p:cNvCxnSpPr>
            <a:stCxn id="27" idx="2"/>
            <a:endCxn id="31" idx="0"/>
          </p:cNvCxnSpPr>
          <p:nvPr/>
        </p:nvCxnSpPr>
        <p:spPr>
          <a:xfrm>
            <a:off x="1369463" y="4082902"/>
            <a:ext cx="686166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endCxn id="35" idx="1"/>
          </p:cNvCxnSpPr>
          <p:nvPr/>
        </p:nvCxnSpPr>
        <p:spPr>
          <a:xfrm>
            <a:off x="3501656" y="5203218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2149183" y="6046276"/>
            <a:ext cx="2297861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7393169" y="5214817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7393169" y="6056803"/>
            <a:ext cx="2537640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2149182" y="575392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>
            <a:off x="9916633" y="575398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6" idx="0"/>
            <a:endCxn id="39" idx="2"/>
          </p:cNvCxnSpPr>
          <p:nvPr/>
        </p:nvCxnSpPr>
        <p:spPr>
          <a:xfrm flipV="1">
            <a:off x="9864787" y="4082902"/>
            <a:ext cx="800930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191478" y="1569923"/>
            <a:ext cx="11709899" cy="2980406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9" name="直角三角形 28"/>
          <p:cNvSpPr/>
          <p:nvPr/>
        </p:nvSpPr>
        <p:spPr>
          <a:xfrm rot="16200000" flipH="1">
            <a:off x="5612326" y="4495294"/>
            <a:ext cx="478008" cy="588081"/>
          </a:xfrm>
          <a:prstGeom prst="rtTriangle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Oval 68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11563627" y="1408379"/>
            <a:ext cx="576262" cy="5762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X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939" y="1696511"/>
            <a:ext cx="2880000" cy="21149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7874" y="1697549"/>
            <a:ext cx="2880000" cy="2114924"/>
          </a:xfrm>
          <a:prstGeom prst="rect">
            <a:avLst/>
          </a:prstGeom>
        </p:spPr>
      </p:pic>
      <p:sp>
        <p:nvSpPr>
          <p:cNvPr id="44" name="Text Box 43"/>
          <p:cNvSpPr txBox="1">
            <a:spLocks noChangeArrowheads="1"/>
          </p:cNvSpPr>
          <p:nvPr/>
        </p:nvSpPr>
        <p:spPr bwMode="auto">
          <a:xfrm>
            <a:off x="1346845" y="3774426"/>
            <a:ext cx="1143886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2/2</a:t>
            </a:r>
            <a:endParaRPr lang="en-GB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AutoShape 4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779238" y="3787126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17325" y="2046232"/>
            <a:ext cx="4919072" cy="15520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 of weir height</a:t>
            </a:r>
            <a:endParaRPr lang="en-US" altLang="zh-CN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Only gravel supply: degradation depth</a:t>
            </a: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almost </a:t>
            </a:r>
            <a:r>
              <a:rPr lang="en-US" altLang="zh-CN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equal to the weir height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Both gravel and sand </a:t>
            </a: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supply: </a:t>
            </a:r>
            <a:r>
              <a:rPr lang="en-US" altLang="zh-CN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even a sill with zero weir height leads to 10 m degradation</a:t>
            </a: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zh-CN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466267" y="3169456"/>
            <a:ext cx="168703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Only gravel supply</a:t>
            </a:r>
            <a:endParaRPr lang="en-US" altLang="zh-CN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9331550" y="3156960"/>
            <a:ext cx="2059464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Gravel and sand supply</a:t>
            </a:r>
            <a:endParaRPr lang="en-US" altLang="zh-CN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6316677" y="3900823"/>
            <a:ext cx="4945964" cy="6001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Weir locations = 5 km; Weir height = 0, 2, 5 and 10 m.</a:t>
            </a:r>
          </a:p>
          <a:p>
            <a:pPr algn="just">
              <a:spcAft>
                <a:spcPts val="600"/>
              </a:spcAft>
            </a:pPr>
            <a:r>
              <a:rPr lang="en-US" altLang="zh-CN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altLang="zh-CN" sz="1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zb</a:t>
            </a:r>
            <a:r>
              <a:rPr lang="en-US" altLang="zh-CN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denotes deviatoric bed elevation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9756ED2-5A76-E574-35D8-1487B2AAC87D}"/>
              </a:ext>
            </a:extLst>
          </p:cNvPr>
          <p:cNvSpPr/>
          <p:nvPr/>
        </p:nvSpPr>
        <p:spPr>
          <a:xfrm>
            <a:off x="0" y="6488668"/>
            <a:ext cx="10145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Background picture: Aerial photo of the Renmin Canal, Shi-ting River, Sichuan, China, taken in 2021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8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12177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31651" y="127825"/>
            <a:ext cx="1022852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Degradation of a foreland river after the Wenchuan Earthquake, China:</a:t>
            </a:r>
          </a:p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A complex interaction among weirs, sediment supply and sediment mining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6" y="72825"/>
            <a:ext cx="846672" cy="8486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835" y="69"/>
            <a:ext cx="870164" cy="1217671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338560" y="4889373"/>
            <a:ext cx="3052454" cy="871700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4702" y="3571623"/>
            <a:ext cx="2109521" cy="511279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14702" y="3647559"/>
            <a:ext cx="210952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Prototype</a:t>
            </a:r>
          </a:p>
        </p:txBody>
      </p:sp>
      <p:sp>
        <p:nvSpPr>
          <p:cNvPr id="31" name="矩形 30"/>
          <p:cNvSpPr/>
          <p:nvPr/>
        </p:nvSpPr>
        <p:spPr>
          <a:xfrm>
            <a:off x="609601" y="4889373"/>
            <a:ext cx="2892055" cy="871700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9601" y="5028776"/>
            <a:ext cx="289205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1-D Morphodynamic Model &amp; Computational Scenarios</a:t>
            </a:r>
          </a:p>
        </p:txBody>
      </p:sp>
      <p:sp>
        <p:nvSpPr>
          <p:cNvPr id="35" name="矩形 34"/>
          <p:cNvSpPr/>
          <p:nvPr/>
        </p:nvSpPr>
        <p:spPr>
          <a:xfrm>
            <a:off x="4447045" y="4868453"/>
            <a:ext cx="2946125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447044" y="4908761"/>
            <a:ext cx="294612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Idealized Cases with a Single Weir</a:t>
            </a:r>
          </a:p>
        </p:txBody>
      </p:sp>
      <p:sp>
        <p:nvSpPr>
          <p:cNvPr id="37" name="矩形 36"/>
          <p:cNvSpPr/>
          <p:nvPr/>
        </p:nvSpPr>
        <p:spPr>
          <a:xfrm>
            <a:off x="4447044" y="5715334"/>
            <a:ext cx="2946126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447042" y="5753888"/>
            <a:ext cx="294612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More Realistic Cases:</a:t>
            </a:r>
            <a:b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Cascading Weirs &amp; Mining</a:t>
            </a:r>
          </a:p>
        </p:txBody>
      </p:sp>
      <p:sp>
        <p:nvSpPr>
          <p:cNvPr id="39" name="矩形 38"/>
          <p:cNvSpPr/>
          <p:nvPr/>
        </p:nvSpPr>
        <p:spPr>
          <a:xfrm>
            <a:off x="9479676" y="3571623"/>
            <a:ext cx="2372082" cy="511279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479676" y="3652268"/>
            <a:ext cx="237208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Take Home Messages</a:t>
            </a:r>
          </a:p>
        </p:txBody>
      </p:sp>
      <p:sp>
        <p:nvSpPr>
          <p:cNvPr id="41" name="矩形 40"/>
          <p:cNvSpPr/>
          <p:nvPr/>
        </p:nvSpPr>
        <p:spPr>
          <a:xfrm>
            <a:off x="8338558" y="5028433"/>
            <a:ext cx="305245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 of Weirs on bedload transport &amp; bed degradation</a:t>
            </a:r>
          </a:p>
        </p:txBody>
      </p:sp>
      <p:cxnSp>
        <p:nvCxnSpPr>
          <p:cNvPr id="43" name="直接箭头连接符 42"/>
          <p:cNvCxnSpPr>
            <a:stCxn id="27" idx="2"/>
            <a:endCxn id="31" idx="0"/>
          </p:cNvCxnSpPr>
          <p:nvPr/>
        </p:nvCxnSpPr>
        <p:spPr>
          <a:xfrm>
            <a:off x="1369463" y="4082902"/>
            <a:ext cx="686166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endCxn id="35" idx="1"/>
          </p:cNvCxnSpPr>
          <p:nvPr/>
        </p:nvCxnSpPr>
        <p:spPr>
          <a:xfrm>
            <a:off x="3501656" y="5203218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2149183" y="6046276"/>
            <a:ext cx="2297861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7393169" y="5214817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7393169" y="6056803"/>
            <a:ext cx="2537640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6" idx="0"/>
            <a:endCxn id="39" idx="2"/>
          </p:cNvCxnSpPr>
          <p:nvPr/>
        </p:nvCxnSpPr>
        <p:spPr>
          <a:xfrm flipV="1">
            <a:off x="9864787" y="4082902"/>
            <a:ext cx="800930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2149182" y="575392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>
            <a:off x="9916633" y="575398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191478" y="1594084"/>
            <a:ext cx="11709900" cy="4030855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9" name="直角三角形 28"/>
          <p:cNvSpPr/>
          <p:nvPr/>
        </p:nvSpPr>
        <p:spPr>
          <a:xfrm rot="16200000" flipH="1">
            <a:off x="5720454" y="5459522"/>
            <a:ext cx="261750" cy="588081"/>
          </a:xfrm>
          <a:prstGeom prst="rtTriangle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Oval 68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11563627" y="1412495"/>
            <a:ext cx="576262" cy="5762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X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059897" y="1945335"/>
            <a:ext cx="5295014" cy="299857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Simulation vs. Observation (drop height at Weir 3)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observed drop height at Weir 3 increases rapidly from 0 m to about 20 m before 2013, but keeps relatively stable afterwards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our simulation, mining rates of 0-2 m/year are applied.</a:t>
            </a:r>
            <a:endParaRPr lang="en-US" altLang="zh-CN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0150" indent="-285750" algn="just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1.2 m/year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(16 Mt/year): Simulation agrees reasonably with the observed trend, with a generally declining rate of bed degradation over time.</a:t>
            </a:r>
          </a:p>
          <a:p>
            <a:pPr marL="570150" indent="-285750" algn="just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m/year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Simulated drop height increases consistently even after 2013, which is different from the observation.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02" y="2013822"/>
            <a:ext cx="5450296" cy="3042168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1116294" y="5168474"/>
            <a:ext cx="385974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Simulated and observed drop height at Weir 3</a:t>
            </a:r>
          </a:p>
        </p:txBody>
      </p:sp>
      <p:sp>
        <p:nvSpPr>
          <p:cNvPr id="46" name="AutoShape 4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9612374" y="5018938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sp>
        <p:nvSpPr>
          <p:cNvPr id="47" name="Text Box 43"/>
          <p:cNvSpPr txBox="1">
            <a:spLocks noChangeArrowheads="1"/>
          </p:cNvSpPr>
          <p:nvPr/>
        </p:nvSpPr>
        <p:spPr bwMode="auto">
          <a:xfrm>
            <a:off x="8397205" y="5006238"/>
            <a:ext cx="1143886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</a:t>
            </a:r>
            <a:endParaRPr lang="en-GB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A4B2B1C-24B1-90AD-69E0-E63A1DC0A11F}"/>
              </a:ext>
            </a:extLst>
          </p:cNvPr>
          <p:cNvSpPr/>
          <p:nvPr/>
        </p:nvSpPr>
        <p:spPr>
          <a:xfrm>
            <a:off x="0" y="6488668"/>
            <a:ext cx="10145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Background picture: Aerial photo of the Renmin Canal, Shi-ting River, Sichuan, China, taken in 2021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54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12177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31651" y="127825"/>
            <a:ext cx="1022852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Degradation of a foreland river after the Wenchuan Earthquake, China:</a:t>
            </a:r>
          </a:p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A complex interaction among weirs, sediment supply and sediment mining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6" y="72825"/>
            <a:ext cx="846672" cy="8486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835" y="69"/>
            <a:ext cx="870164" cy="1217671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338560" y="4889373"/>
            <a:ext cx="3052454" cy="871700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4702" y="3571623"/>
            <a:ext cx="2109521" cy="511279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14702" y="3647559"/>
            <a:ext cx="210952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Prototype</a:t>
            </a:r>
          </a:p>
        </p:txBody>
      </p:sp>
      <p:sp>
        <p:nvSpPr>
          <p:cNvPr id="31" name="矩形 30"/>
          <p:cNvSpPr/>
          <p:nvPr/>
        </p:nvSpPr>
        <p:spPr>
          <a:xfrm>
            <a:off x="609601" y="4889373"/>
            <a:ext cx="2892055" cy="871700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9601" y="5028776"/>
            <a:ext cx="289205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1-D Morphodynamic Model &amp; Computational Scenarios</a:t>
            </a:r>
          </a:p>
        </p:txBody>
      </p:sp>
      <p:sp>
        <p:nvSpPr>
          <p:cNvPr id="35" name="矩形 34"/>
          <p:cNvSpPr/>
          <p:nvPr/>
        </p:nvSpPr>
        <p:spPr>
          <a:xfrm>
            <a:off x="4447045" y="4868453"/>
            <a:ext cx="2946125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447044" y="4908761"/>
            <a:ext cx="294612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Idealized Cases with a Single Weir</a:t>
            </a:r>
          </a:p>
        </p:txBody>
      </p:sp>
      <p:sp>
        <p:nvSpPr>
          <p:cNvPr id="37" name="矩形 36"/>
          <p:cNvSpPr/>
          <p:nvPr/>
        </p:nvSpPr>
        <p:spPr>
          <a:xfrm>
            <a:off x="4447044" y="5715334"/>
            <a:ext cx="2946126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447042" y="5753888"/>
            <a:ext cx="294612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More Realistic Cases:</a:t>
            </a:r>
            <a:b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Cascading Weirs &amp; Mining</a:t>
            </a:r>
          </a:p>
        </p:txBody>
      </p:sp>
      <p:sp>
        <p:nvSpPr>
          <p:cNvPr id="39" name="矩形 38"/>
          <p:cNvSpPr/>
          <p:nvPr/>
        </p:nvSpPr>
        <p:spPr>
          <a:xfrm>
            <a:off x="9479676" y="3571623"/>
            <a:ext cx="2372082" cy="511279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479676" y="3652268"/>
            <a:ext cx="237208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Take Home Messages</a:t>
            </a:r>
          </a:p>
        </p:txBody>
      </p:sp>
      <p:sp>
        <p:nvSpPr>
          <p:cNvPr id="41" name="矩形 40"/>
          <p:cNvSpPr/>
          <p:nvPr/>
        </p:nvSpPr>
        <p:spPr>
          <a:xfrm>
            <a:off x="8338558" y="5028433"/>
            <a:ext cx="305245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 of Weirs on bedload transport &amp; bed degradation</a:t>
            </a:r>
          </a:p>
        </p:txBody>
      </p:sp>
      <p:cxnSp>
        <p:nvCxnSpPr>
          <p:cNvPr id="43" name="直接箭头连接符 42"/>
          <p:cNvCxnSpPr>
            <a:stCxn id="27" idx="2"/>
            <a:endCxn id="31" idx="0"/>
          </p:cNvCxnSpPr>
          <p:nvPr/>
        </p:nvCxnSpPr>
        <p:spPr>
          <a:xfrm>
            <a:off x="1369463" y="4082902"/>
            <a:ext cx="686166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endCxn id="35" idx="1"/>
          </p:cNvCxnSpPr>
          <p:nvPr/>
        </p:nvCxnSpPr>
        <p:spPr>
          <a:xfrm>
            <a:off x="3501656" y="5203218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2149183" y="6046276"/>
            <a:ext cx="2297861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7393169" y="5214817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7393169" y="6056803"/>
            <a:ext cx="2537640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6" idx="0"/>
            <a:endCxn id="39" idx="2"/>
          </p:cNvCxnSpPr>
          <p:nvPr/>
        </p:nvCxnSpPr>
        <p:spPr>
          <a:xfrm flipV="1">
            <a:off x="9864787" y="4082902"/>
            <a:ext cx="800930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2149182" y="575392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>
            <a:off x="9916633" y="575398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191478" y="1594083"/>
            <a:ext cx="11709900" cy="4030855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9" name="直角三角形 28"/>
          <p:cNvSpPr/>
          <p:nvPr/>
        </p:nvSpPr>
        <p:spPr>
          <a:xfrm rot="16200000" flipH="1">
            <a:off x="5720454" y="5459522"/>
            <a:ext cx="261750" cy="588081"/>
          </a:xfrm>
          <a:prstGeom prst="rtTriangle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Oval 68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11563627" y="1412494"/>
            <a:ext cx="576262" cy="5762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X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/>
          <a:srcRect l="3873" t="2378" r="7122"/>
          <a:stretch/>
        </p:blipFill>
        <p:spPr>
          <a:xfrm>
            <a:off x="305222" y="1915171"/>
            <a:ext cx="6826102" cy="2826973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928185" y="4880764"/>
            <a:ext cx="5580175" cy="585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Simulated spatiotemporal variation of </a:t>
            </a:r>
            <a:r>
              <a:rPr lang="en-US" altLang="zh-CN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dzb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(deviatoric bed elevation), mining rate </a:t>
            </a: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1.2 m/year </a:t>
            </a:r>
          </a:p>
        </p:txBody>
      </p:sp>
      <p:sp>
        <p:nvSpPr>
          <p:cNvPr id="44" name="AutoShape 4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9612374" y="5018938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sp>
        <p:nvSpPr>
          <p:cNvPr id="46" name="Text Box 43"/>
          <p:cNvSpPr txBox="1">
            <a:spLocks noChangeArrowheads="1"/>
          </p:cNvSpPr>
          <p:nvPr/>
        </p:nvSpPr>
        <p:spPr bwMode="auto">
          <a:xfrm>
            <a:off x="8397205" y="5006238"/>
            <a:ext cx="1143886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</a:t>
            </a:r>
            <a:endParaRPr lang="en-GB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AutoShape 4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7829598" y="5018938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7283501" y="2116291"/>
            <a:ext cx="4071409" cy="240456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Spatiotemporal variation of </a:t>
            </a:r>
            <a:r>
              <a:rPr lang="en-US" altLang="zh-CN" sz="16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dzb</a:t>
            </a:r>
            <a:endParaRPr lang="en-US" altLang="zh-CN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Upstream of the weir: traps bedload and leads to bed aggradation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Downstream of 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weir: causes significant bed degradation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largest degradation occurs in the region 15-35 km downstream of the inlet, mostly due to the large interval between two weirs.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0E20DF9-7A7B-10E9-DFAB-65C9C1A5D7C5}"/>
              </a:ext>
            </a:extLst>
          </p:cNvPr>
          <p:cNvSpPr/>
          <p:nvPr/>
        </p:nvSpPr>
        <p:spPr>
          <a:xfrm>
            <a:off x="0" y="6488668"/>
            <a:ext cx="10145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Background picture: Aerial photo of the Renmin Canal, Shi-ting River, Sichuan, China, taken in 2021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946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121767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31651" y="127825"/>
            <a:ext cx="1022852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Degradation of a foreland river after the Wenchuan Earthquake, China:</a:t>
            </a:r>
          </a:p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A complex interaction among weirs, sediment supply and sediment mining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6" y="72825"/>
            <a:ext cx="846672" cy="8486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835" y="69"/>
            <a:ext cx="870164" cy="1217671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338560" y="4889373"/>
            <a:ext cx="3052454" cy="871700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4702" y="3571623"/>
            <a:ext cx="2109521" cy="511279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14702" y="3647559"/>
            <a:ext cx="210952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Prototype</a:t>
            </a:r>
          </a:p>
        </p:txBody>
      </p:sp>
      <p:sp>
        <p:nvSpPr>
          <p:cNvPr id="31" name="矩形 30"/>
          <p:cNvSpPr/>
          <p:nvPr/>
        </p:nvSpPr>
        <p:spPr>
          <a:xfrm>
            <a:off x="609601" y="4889373"/>
            <a:ext cx="2892055" cy="871700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9601" y="5028776"/>
            <a:ext cx="289205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1-D Morphodynamic Model &amp; Computational Scenarios</a:t>
            </a:r>
          </a:p>
        </p:txBody>
      </p:sp>
      <p:sp>
        <p:nvSpPr>
          <p:cNvPr id="35" name="矩形 34"/>
          <p:cNvSpPr/>
          <p:nvPr/>
        </p:nvSpPr>
        <p:spPr>
          <a:xfrm>
            <a:off x="4447045" y="4868453"/>
            <a:ext cx="2946125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447044" y="4908761"/>
            <a:ext cx="294612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Idealized Cases with a Single Weir</a:t>
            </a:r>
          </a:p>
        </p:txBody>
      </p:sp>
      <p:sp>
        <p:nvSpPr>
          <p:cNvPr id="37" name="矩形 36"/>
          <p:cNvSpPr/>
          <p:nvPr/>
        </p:nvSpPr>
        <p:spPr>
          <a:xfrm>
            <a:off x="4447044" y="5715334"/>
            <a:ext cx="2946126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447042" y="5753888"/>
            <a:ext cx="294612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More Realistic Cases:</a:t>
            </a:r>
            <a:b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Cascading Weirs &amp; Mining</a:t>
            </a:r>
          </a:p>
        </p:txBody>
      </p:sp>
      <p:sp>
        <p:nvSpPr>
          <p:cNvPr id="39" name="矩形 38"/>
          <p:cNvSpPr/>
          <p:nvPr/>
        </p:nvSpPr>
        <p:spPr>
          <a:xfrm>
            <a:off x="9479676" y="3571623"/>
            <a:ext cx="2372082" cy="511279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479676" y="3652268"/>
            <a:ext cx="237208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Take Home Messages</a:t>
            </a:r>
          </a:p>
        </p:txBody>
      </p:sp>
      <p:sp>
        <p:nvSpPr>
          <p:cNvPr id="41" name="矩形 40"/>
          <p:cNvSpPr/>
          <p:nvPr/>
        </p:nvSpPr>
        <p:spPr>
          <a:xfrm>
            <a:off x="8338558" y="5028433"/>
            <a:ext cx="305245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 of Weirs on bedload transport &amp; bed degradation</a:t>
            </a:r>
          </a:p>
        </p:txBody>
      </p:sp>
      <p:cxnSp>
        <p:nvCxnSpPr>
          <p:cNvPr id="43" name="直接箭头连接符 42"/>
          <p:cNvCxnSpPr>
            <a:stCxn id="27" idx="2"/>
            <a:endCxn id="31" idx="0"/>
          </p:cNvCxnSpPr>
          <p:nvPr/>
        </p:nvCxnSpPr>
        <p:spPr>
          <a:xfrm>
            <a:off x="1369463" y="4082902"/>
            <a:ext cx="686166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endCxn id="35" idx="1"/>
          </p:cNvCxnSpPr>
          <p:nvPr/>
        </p:nvCxnSpPr>
        <p:spPr>
          <a:xfrm>
            <a:off x="3501656" y="5203218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2149183" y="6046276"/>
            <a:ext cx="2297861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7393169" y="5214817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7393169" y="6056803"/>
            <a:ext cx="2537640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6" idx="0"/>
            <a:endCxn id="39" idx="2"/>
          </p:cNvCxnSpPr>
          <p:nvPr/>
        </p:nvCxnSpPr>
        <p:spPr>
          <a:xfrm flipV="1">
            <a:off x="9864787" y="4082902"/>
            <a:ext cx="800930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2149182" y="575392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>
            <a:off x="9916633" y="575398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191478" y="1594084"/>
            <a:ext cx="11709900" cy="4030855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9" name="直角三角形 28"/>
          <p:cNvSpPr/>
          <p:nvPr/>
        </p:nvSpPr>
        <p:spPr>
          <a:xfrm rot="16200000" flipH="1">
            <a:off x="5720454" y="5459522"/>
            <a:ext cx="261750" cy="588081"/>
          </a:xfrm>
          <a:prstGeom prst="rtTriangle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Oval 68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11563627" y="1402305"/>
            <a:ext cx="576262" cy="5762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X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773424" y="2255265"/>
            <a:ext cx="5334122" cy="214603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Contribution of sediment mining to bed degradation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Observed </a:t>
            </a:r>
            <a:r>
              <a:rPr lang="en-US" altLang="zh-CN" sz="14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altLang="zh-CN" sz="1400" i="1" baseline="-25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rm</a:t>
            </a: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1×10</a:t>
            </a:r>
            <a:r>
              <a:rPr lang="en-US" altLang="zh-CN" sz="14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</a:t>
            </a:r>
            <a:r>
              <a:rPr lang="en-US" altLang="zh-CN" sz="14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2015, 1.5×10</a:t>
            </a:r>
            <a:r>
              <a:rPr lang="en-US" altLang="zh-CN" sz="14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</a:t>
            </a:r>
            <a:r>
              <a:rPr lang="en-US" altLang="zh-CN" sz="14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2022.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Simulated </a:t>
            </a:r>
            <a:r>
              <a:rPr lang="en-US" altLang="zh-CN" sz="14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altLang="zh-CN" sz="1400" i="1" baseline="-25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rm</a:t>
            </a:r>
            <a:r>
              <a:rPr lang="en-US" altLang="zh-CN" sz="1400" i="1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without sediment mining: 2×10</a:t>
            </a:r>
            <a:r>
              <a:rPr lang="en-US" altLang="zh-CN" sz="14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</a:t>
            </a:r>
            <a:r>
              <a:rPr lang="en-US" altLang="zh-CN" sz="14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2015, 9×10</a:t>
            </a:r>
            <a:r>
              <a:rPr lang="en-US" altLang="zh-CN" sz="14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</a:t>
            </a:r>
            <a:r>
              <a:rPr lang="en-US" altLang="zh-CN" sz="14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2022, which are </a:t>
            </a:r>
            <a:r>
              <a:rPr lang="en-US" altLang="zh-CN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1-2 orders of magnitude smaller than observation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Simulated </a:t>
            </a:r>
            <a:r>
              <a:rPr lang="en-US" altLang="zh-CN" sz="14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altLang="zh-CN" sz="1400" i="1" baseline="-25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rm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agrees well with the observation </a:t>
            </a: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mining rate = 2 m/year (2015) and 1.5 m/year (2022).</a:t>
            </a:r>
          </a:p>
        </p:txBody>
      </p:sp>
      <p:sp>
        <p:nvSpPr>
          <p:cNvPr id="44" name="Text Box 43"/>
          <p:cNvSpPr txBox="1">
            <a:spLocks noChangeArrowheads="1"/>
          </p:cNvSpPr>
          <p:nvPr/>
        </p:nvSpPr>
        <p:spPr bwMode="auto">
          <a:xfrm>
            <a:off x="8397205" y="5006238"/>
            <a:ext cx="1143886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3/3</a:t>
            </a:r>
            <a:endParaRPr lang="en-GB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AutoShape 4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7829598" y="5018938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889" y="1928195"/>
            <a:ext cx="3836703" cy="279236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271154" y="4882355"/>
            <a:ext cx="5580175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Observed and simulated </a:t>
            </a:r>
            <a:r>
              <a:rPr lang="en-US" altLang="zh-CN" sz="14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altLang="zh-CN" sz="1400" i="1" baseline="-25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rm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(net volume of sediment eroded from the channel) in the Shi-ting River with different mining rates.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43F22E9-984B-DBC3-B4EF-F953B2E75FF8}"/>
              </a:ext>
            </a:extLst>
          </p:cNvPr>
          <p:cNvSpPr/>
          <p:nvPr/>
        </p:nvSpPr>
        <p:spPr>
          <a:xfrm>
            <a:off x="0" y="6488668"/>
            <a:ext cx="10145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Background picture: Aerial photo of the Renmin Canal, Shi-ting River, Sichuan, China, taken in 2021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676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12177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31651" y="127825"/>
            <a:ext cx="1022852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Degradation of a foreland river after the Wenchuan Earthquake, China:</a:t>
            </a:r>
          </a:p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A complex interaction among weirs, sediment supply and sediment mining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6" y="72825"/>
            <a:ext cx="846672" cy="8486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835" y="69"/>
            <a:ext cx="870164" cy="1217671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338560" y="4889373"/>
            <a:ext cx="3052454" cy="871700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4702" y="3571623"/>
            <a:ext cx="2109521" cy="511279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14702" y="3647559"/>
            <a:ext cx="210952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Prototype</a:t>
            </a:r>
          </a:p>
        </p:txBody>
      </p:sp>
      <p:sp>
        <p:nvSpPr>
          <p:cNvPr id="31" name="矩形 30"/>
          <p:cNvSpPr/>
          <p:nvPr/>
        </p:nvSpPr>
        <p:spPr>
          <a:xfrm>
            <a:off x="609601" y="4889373"/>
            <a:ext cx="2892055" cy="871700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9601" y="5028776"/>
            <a:ext cx="289205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1-D Morphodynamic Model &amp; Computational Scenarios</a:t>
            </a:r>
          </a:p>
        </p:txBody>
      </p:sp>
      <p:sp>
        <p:nvSpPr>
          <p:cNvPr id="35" name="矩形 34"/>
          <p:cNvSpPr/>
          <p:nvPr/>
        </p:nvSpPr>
        <p:spPr>
          <a:xfrm>
            <a:off x="4447045" y="4868453"/>
            <a:ext cx="2946125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447044" y="4908761"/>
            <a:ext cx="294612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Idealized Cases with a Single Weir</a:t>
            </a:r>
          </a:p>
        </p:txBody>
      </p:sp>
      <p:sp>
        <p:nvSpPr>
          <p:cNvPr id="37" name="矩形 36"/>
          <p:cNvSpPr/>
          <p:nvPr/>
        </p:nvSpPr>
        <p:spPr>
          <a:xfrm>
            <a:off x="4447044" y="5715334"/>
            <a:ext cx="2946126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447042" y="5753888"/>
            <a:ext cx="294612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More Realized Cases with Cascading Weirs</a:t>
            </a:r>
          </a:p>
        </p:txBody>
      </p:sp>
      <p:sp>
        <p:nvSpPr>
          <p:cNvPr id="39" name="矩形 38"/>
          <p:cNvSpPr/>
          <p:nvPr/>
        </p:nvSpPr>
        <p:spPr>
          <a:xfrm>
            <a:off x="9479676" y="3571623"/>
            <a:ext cx="2372082" cy="511279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479676" y="3652268"/>
            <a:ext cx="237208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Take Home Messages</a:t>
            </a:r>
          </a:p>
        </p:txBody>
      </p:sp>
      <p:sp>
        <p:nvSpPr>
          <p:cNvPr id="41" name="矩形 40"/>
          <p:cNvSpPr/>
          <p:nvPr/>
        </p:nvSpPr>
        <p:spPr>
          <a:xfrm>
            <a:off x="8338558" y="5028433"/>
            <a:ext cx="305245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 of Weirs on bedload transport &amp; bed degradation</a:t>
            </a:r>
          </a:p>
        </p:txBody>
      </p:sp>
      <p:cxnSp>
        <p:nvCxnSpPr>
          <p:cNvPr id="43" name="直接箭头连接符 42"/>
          <p:cNvCxnSpPr>
            <a:stCxn id="27" idx="2"/>
            <a:endCxn id="31" idx="0"/>
          </p:cNvCxnSpPr>
          <p:nvPr/>
        </p:nvCxnSpPr>
        <p:spPr>
          <a:xfrm>
            <a:off x="1369463" y="4082902"/>
            <a:ext cx="686166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endCxn id="35" idx="1"/>
          </p:cNvCxnSpPr>
          <p:nvPr/>
        </p:nvCxnSpPr>
        <p:spPr>
          <a:xfrm>
            <a:off x="3501656" y="5203218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2149183" y="6046276"/>
            <a:ext cx="2297861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7393169" y="5214817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7393169" y="6056803"/>
            <a:ext cx="2537640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6" idx="0"/>
            <a:endCxn id="39" idx="2"/>
          </p:cNvCxnSpPr>
          <p:nvPr/>
        </p:nvCxnSpPr>
        <p:spPr>
          <a:xfrm flipV="1">
            <a:off x="9864787" y="4082902"/>
            <a:ext cx="800930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2149182" y="575392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>
            <a:off x="9916633" y="575398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241245" y="1594084"/>
            <a:ext cx="7860764" cy="4894583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29" name="直角三角形 28"/>
          <p:cNvSpPr/>
          <p:nvPr/>
        </p:nvSpPr>
        <p:spPr>
          <a:xfrm>
            <a:off x="8102010" y="4866392"/>
            <a:ext cx="368356" cy="524341"/>
          </a:xfrm>
          <a:prstGeom prst="rtTriangle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3419706" y="4180310"/>
            <a:ext cx="4275692" cy="9210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Panel a: 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Dimensionless sediment transport rate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Panel b: 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Ratio of sand transport rate to gravel transport rate</a:t>
            </a:r>
          </a:p>
        </p:txBody>
      </p:sp>
      <p:sp>
        <p:nvSpPr>
          <p:cNvPr id="34" name="Oval 68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7762296" y="1415345"/>
            <a:ext cx="576262" cy="5762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X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42" name="AutoShape 4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190573" y="5872752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sp>
        <p:nvSpPr>
          <p:cNvPr id="44" name="Text Box 43"/>
          <p:cNvSpPr txBox="1">
            <a:spLocks noChangeArrowheads="1"/>
          </p:cNvSpPr>
          <p:nvPr/>
        </p:nvSpPr>
        <p:spPr bwMode="auto">
          <a:xfrm>
            <a:off x="5975404" y="5860052"/>
            <a:ext cx="1143886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endParaRPr lang="en-GB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01" y="1931163"/>
            <a:ext cx="2880000" cy="21149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701" y="4041044"/>
            <a:ext cx="2880000" cy="2114924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755003" y="1955611"/>
            <a:ext cx="429970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48" name="矩形 47"/>
          <p:cNvSpPr/>
          <p:nvPr/>
        </p:nvSpPr>
        <p:spPr>
          <a:xfrm>
            <a:off x="755003" y="4072580"/>
            <a:ext cx="429970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(b)</a:t>
            </a:r>
          </a:p>
        </p:txBody>
      </p:sp>
      <p:sp>
        <p:nvSpPr>
          <p:cNvPr id="50" name="矩形 49"/>
          <p:cNvSpPr/>
          <p:nvPr/>
        </p:nvSpPr>
        <p:spPr>
          <a:xfrm>
            <a:off x="3419706" y="2008925"/>
            <a:ext cx="4094496" cy="15520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Bedload transport across the weir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weir generally reduces the bedload transport rate by about 30% within 20 years.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weir preferentially delivers fine sediment, which leads to a finer bedload downstream.</a:t>
            </a:r>
          </a:p>
        </p:txBody>
      </p:sp>
      <p:sp>
        <p:nvSpPr>
          <p:cNvPr id="5" name="右箭头 4"/>
          <p:cNvSpPr/>
          <p:nvPr/>
        </p:nvSpPr>
        <p:spPr>
          <a:xfrm flipH="1">
            <a:off x="3142872" y="4195643"/>
            <a:ext cx="310481" cy="30829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F16FA7B-F76E-4B38-AB24-C2CC8BCE9B61}"/>
              </a:ext>
            </a:extLst>
          </p:cNvPr>
          <p:cNvSpPr/>
          <p:nvPr/>
        </p:nvSpPr>
        <p:spPr>
          <a:xfrm>
            <a:off x="0" y="6488668"/>
            <a:ext cx="10145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Background picture: Aerial photo of the Renmin Canal, Shi-ting River, Sichuan, China, taken in 2021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037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12177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31651" y="127825"/>
            <a:ext cx="1022852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Degradation of a foreland river after the Wenchuan Earthquake, China:</a:t>
            </a:r>
          </a:p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A complex interaction among weirs, sediment supply and sediment mining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6" y="72825"/>
            <a:ext cx="846672" cy="8486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835" y="69"/>
            <a:ext cx="870164" cy="1217671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338560" y="4889373"/>
            <a:ext cx="3052454" cy="871700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4702" y="3571623"/>
            <a:ext cx="2109521" cy="511279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14702" y="3647559"/>
            <a:ext cx="210952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Prototype</a:t>
            </a:r>
          </a:p>
        </p:txBody>
      </p:sp>
      <p:sp>
        <p:nvSpPr>
          <p:cNvPr id="31" name="矩形 30"/>
          <p:cNvSpPr/>
          <p:nvPr/>
        </p:nvSpPr>
        <p:spPr>
          <a:xfrm>
            <a:off x="609601" y="4889373"/>
            <a:ext cx="2892055" cy="871700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9601" y="5028776"/>
            <a:ext cx="289205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1-D Morphodynamic Model &amp; Computational Scenarios</a:t>
            </a:r>
          </a:p>
        </p:txBody>
      </p:sp>
      <p:sp>
        <p:nvSpPr>
          <p:cNvPr id="35" name="矩形 34"/>
          <p:cNvSpPr/>
          <p:nvPr/>
        </p:nvSpPr>
        <p:spPr>
          <a:xfrm>
            <a:off x="4447045" y="4868453"/>
            <a:ext cx="2946125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447044" y="4908761"/>
            <a:ext cx="294612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Idealized Cases with a Single Weir</a:t>
            </a:r>
          </a:p>
        </p:txBody>
      </p:sp>
      <p:sp>
        <p:nvSpPr>
          <p:cNvPr id="37" name="矩形 36"/>
          <p:cNvSpPr/>
          <p:nvPr/>
        </p:nvSpPr>
        <p:spPr>
          <a:xfrm>
            <a:off x="4447044" y="5715334"/>
            <a:ext cx="2946126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447042" y="5753888"/>
            <a:ext cx="294612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More Realized Cases with Cascading Weirs</a:t>
            </a:r>
          </a:p>
        </p:txBody>
      </p:sp>
      <p:sp>
        <p:nvSpPr>
          <p:cNvPr id="39" name="矩形 38"/>
          <p:cNvSpPr/>
          <p:nvPr/>
        </p:nvSpPr>
        <p:spPr>
          <a:xfrm>
            <a:off x="9479676" y="3571623"/>
            <a:ext cx="2372082" cy="511279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479676" y="3652268"/>
            <a:ext cx="237208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Take Home Messages</a:t>
            </a:r>
          </a:p>
        </p:txBody>
      </p:sp>
      <p:sp>
        <p:nvSpPr>
          <p:cNvPr id="41" name="矩形 40"/>
          <p:cNvSpPr/>
          <p:nvPr/>
        </p:nvSpPr>
        <p:spPr>
          <a:xfrm>
            <a:off x="8338558" y="5028433"/>
            <a:ext cx="305245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 of Weirs on bedload transport &amp; bed degradation</a:t>
            </a:r>
          </a:p>
        </p:txBody>
      </p:sp>
      <p:cxnSp>
        <p:nvCxnSpPr>
          <p:cNvPr id="43" name="直接箭头连接符 42"/>
          <p:cNvCxnSpPr>
            <a:stCxn id="27" idx="2"/>
            <a:endCxn id="31" idx="0"/>
          </p:cNvCxnSpPr>
          <p:nvPr/>
        </p:nvCxnSpPr>
        <p:spPr>
          <a:xfrm>
            <a:off x="1369463" y="4082902"/>
            <a:ext cx="686166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endCxn id="35" idx="1"/>
          </p:cNvCxnSpPr>
          <p:nvPr/>
        </p:nvCxnSpPr>
        <p:spPr>
          <a:xfrm>
            <a:off x="3501656" y="5203218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2149183" y="6046276"/>
            <a:ext cx="2297861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7393169" y="5214817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7393169" y="6056803"/>
            <a:ext cx="2537640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6" idx="0"/>
            <a:endCxn id="39" idx="2"/>
          </p:cNvCxnSpPr>
          <p:nvPr/>
        </p:nvCxnSpPr>
        <p:spPr>
          <a:xfrm flipV="1">
            <a:off x="9864787" y="4082902"/>
            <a:ext cx="800930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2149182" y="575392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>
            <a:off x="9916633" y="575398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241246" y="1594085"/>
            <a:ext cx="7860764" cy="4894584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29" name="直角三角形 28"/>
          <p:cNvSpPr/>
          <p:nvPr/>
        </p:nvSpPr>
        <p:spPr>
          <a:xfrm>
            <a:off x="8102010" y="4866392"/>
            <a:ext cx="368356" cy="524341"/>
          </a:xfrm>
          <a:prstGeom prst="rtTriangle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Oval 68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7762296" y="1438354"/>
            <a:ext cx="576262" cy="5762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X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44" name="Text Box 43"/>
          <p:cNvSpPr txBox="1">
            <a:spLocks noChangeArrowheads="1"/>
          </p:cNvSpPr>
          <p:nvPr/>
        </p:nvSpPr>
        <p:spPr bwMode="auto">
          <a:xfrm>
            <a:off x="5975404" y="5860052"/>
            <a:ext cx="1143886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2/2</a:t>
            </a:r>
            <a:endParaRPr lang="en-GB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AutoShape 4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5407797" y="5872752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42" y="1973568"/>
            <a:ext cx="3600000" cy="2719731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940242" y="2031051"/>
            <a:ext cx="4022658" cy="255454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Coupling effect: </a:t>
            </a: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weir &amp; fine sediment</a:t>
            </a:r>
          </a:p>
          <a:p>
            <a:pPr algn="just">
              <a:spcAft>
                <a:spcPts val="600"/>
              </a:spcAft>
            </a:pPr>
            <a:endParaRPr lang="en-US" altLang="zh-CN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weir location &lt; 12.5 km</a:t>
            </a:r>
            <a:r>
              <a:rPr lang="zh-CN" alt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：</a:t>
            </a:r>
            <a:endParaRPr lang="en-US" altLang="zh-CN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4400" algn="just">
              <a:spcAft>
                <a:spcPts val="600"/>
              </a:spcAft>
            </a:pP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           &gt;	             +</a:t>
            </a:r>
          </a:p>
          <a:p>
            <a:pPr marL="284400" algn="just">
              <a:spcAft>
                <a:spcPts val="600"/>
              </a:spcAft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coupling effect &gt; sand effect + weir effect</a:t>
            </a:r>
          </a:p>
          <a:p>
            <a:pPr marL="284400" algn="just">
              <a:spcAft>
                <a:spcPts val="600"/>
              </a:spcAft>
            </a:pPr>
            <a:endParaRPr lang="en-US" altLang="zh-CN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weir traps gravel and delivers sand, enhancing the “magic sand” effect on bed degradation.</a:t>
            </a:r>
          </a:p>
        </p:txBody>
      </p:sp>
      <p:sp>
        <p:nvSpPr>
          <p:cNvPr id="50" name="矩形 49"/>
          <p:cNvSpPr/>
          <p:nvPr/>
        </p:nvSpPr>
        <p:spPr>
          <a:xfrm>
            <a:off x="386529" y="4835032"/>
            <a:ext cx="4461918" cy="15920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Simulated bed degradation immediately downstream of the weir after 20 years.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: degradation induced only by “magic sand”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>
                <a:solidFill>
                  <a:srgbClr val="FF0000"/>
                </a:solidFill>
                <a:highlight>
                  <a:srgbClr val="00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degradation induced only by the weir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: degradation induced by the two effects</a:t>
            </a:r>
            <a:endParaRPr lang="en-US" altLang="zh-CN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115E25A-53C7-4B72-B871-30FA25FC2243}"/>
              </a:ext>
            </a:extLst>
          </p:cNvPr>
          <p:cNvGrpSpPr/>
          <p:nvPr/>
        </p:nvGrpSpPr>
        <p:grpSpPr>
          <a:xfrm>
            <a:off x="451417" y="6216830"/>
            <a:ext cx="324000" cy="108000"/>
            <a:chOff x="476537" y="6251666"/>
            <a:chExt cx="324000" cy="10800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452878D-D7FC-4BED-AEAC-FAB5E8A9109B}"/>
                </a:ext>
              </a:extLst>
            </p:cNvPr>
            <p:cNvSpPr/>
            <p:nvPr/>
          </p:nvSpPr>
          <p:spPr>
            <a:xfrm>
              <a:off x="588365" y="6251666"/>
              <a:ext cx="108000" cy="10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F699FDBD-6CDD-4CEF-8C13-97A27E63F979}"/>
                </a:ext>
              </a:extLst>
            </p:cNvPr>
            <p:cNvCxnSpPr/>
            <p:nvPr/>
          </p:nvCxnSpPr>
          <p:spPr>
            <a:xfrm flipV="1">
              <a:off x="476537" y="6309579"/>
              <a:ext cx="324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E115E25A-53C7-4B72-B871-30FA25FC2243}"/>
              </a:ext>
            </a:extLst>
          </p:cNvPr>
          <p:cNvGrpSpPr/>
          <p:nvPr/>
        </p:nvGrpSpPr>
        <p:grpSpPr>
          <a:xfrm>
            <a:off x="4828214" y="3050018"/>
            <a:ext cx="324000" cy="108000"/>
            <a:chOff x="476537" y="6251666"/>
            <a:chExt cx="324000" cy="108000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F452878D-D7FC-4BED-AEAC-FAB5E8A9109B}"/>
                </a:ext>
              </a:extLst>
            </p:cNvPr>
            <p:cNvSpPr/>
            <p:nvPr/>
          </p:nvSpPr>
          <p:spPr>
            <a:xfrm>
              <a:off x="588365" y="6251666"/>
              <a:ext cx="108000" cy="10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F699FDBD-6CDD-4CEF-8C13-97A27E63F979}"/>
                </a:ext>
              </a:extLst>
            </p:cNvPr>
            <p:cNvCxnSpPr/>
            <p:nvPr/>
          </p:nvCxnSpPr>
          <p:spPr>
            <a:xfrm flipV="1">
              <a:off x="476537" y="6309579"/>
              <a:ext cx="324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矩形 3"/>
          <p:cNvSpPr/>
          <p:nvPr/>
        </p:nvSpPr>
        <p:spPr>
          <a:xfrm>
            <a:off x="5901928" y="2990508"/>
            <a:ext cx="315195" cy="227021"/>
          </a:xfrm>
          <a:prstGeom prst="rect">
            <a:avLst/>
          </a:prstGeom>
          <a:solidFill>
            <a:srgbClr val="FFF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6879229" y="2990508"/>
            <a:ext cx="315195" cy="227021"/>
          </a:xfrm>
          <a:prstGeom prst="rect">
            <a:avLst/>
          </a:prstGeom>
          <a:solidFill>
            <a:srgbClr val="19B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D4947AE-C733-A698-019A-EB4E2C1410DD}"/>
              </a:ext>
            </a:extLst>
          </p:cNvPr>
          <p:cNvSpPr/>
          <p:nvPr/>
        </p:nvSpPr>
        <p:spPr>
          <a:xfrm>
            <a:off x="0" y="6488668"/>
            <a:ext cx="10145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Background picture: Aerial photo of the Renmin Canal, Shi-ting River, Sichuan, China, taken in 2021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17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12177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31651" y="127825"/>
            <a:ext cx="1022852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Degradation of a foreland river after the Wenchuan Earthquake, China:</a:t>
            </a:r>
          </a:p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A complex interaction among weirs, sediment supply and sediment mining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6" y="72825"/>
            <a:ext cx="846672" cy="8486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835" y="69"/>
            <a:ext cx="870164" cy="1217671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338560" y="4889373"/>
            <a:ext cx="3052454" cy="871700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4702" y="3571623"/>
            <a:ext cx="2109521" cy="511279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14702" y="3647559"/>
            <a:ext cx="210952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Prototype</a:t>
            </a:r>
          </a:p>
        </p:txBody>
      </p:sp>
      <p:sp>
        <p:nvSpPr>
          <p:cNvPr id="31" name="矩形 30"/>
          <p:cNvSpPr/>
          <p:nvPr/>
        </p:nvSpPr>
        <p:spPr>
          <a:xfrm>
            <a:off x="609601" y="4889373"/>
            <a:ext cx="2892055" cy="871700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9601" y="5028776"/>
            <a:ext cx="289205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1-D Morphodynamic Model &amp; Computational Scenarios</a:t>
            </a:r>
          </a:p>
        </p:txBody>
      </p:sp>
      <p:sp>
        <p:nvSpPr>
          <p:cNvPr id="35" name="矩形 34"/>
          <p:cNvSpPr/>
          <p:nvPr/>
        </p:nvSpPr>
        <p:spPr>
          <a:xfrm>
            <a:off x="4447045" y="4868453"/>
            <a:ext cx="2946125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447044" y="4908761"/>
            <a:ext cx="294612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Idealized Cases with a Single Weir</a:t>
            </a:r>
          </a:p>
        </p:txBody>
      </p:sp>
      <p:sp>
        <p:nvSpPr>
          <p:cNvPr id="37" name="矩形 36"/>
          <p:cNvSpPr/>
          <p:nvPr/>
        </p:nvSpPr>
        <p:spPr>
          <a:xfrm>
            <a:off x="4447044" y="5715334"/>
            <a:ext cx="2946126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447042" y="5753888"/>
            <a:ext cx="294612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More Realized Cases with Cascading Weirs</a:t>
            </a:r>
          </a:p>
        </p:txBody>
      </p:sp>
      <p:sp>
        <p:nvSpPr>
          <p:cNvPr id="39" name="矩形 38"/>
          <p:cNvSpPr/>
          <p:nvPr/>
        </p:nvSpPr>
        <p:spPr>
          <a:xfrm>
            <a:off x="9479676" y="3571623"/>
            <a:ext cx="2372082" cy="511279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479676" y="3652268"/>
            <a:ext cx="237208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Take Home Messages</a:t>
            </a:r>
          </a:p>
        </p:txBody>
      </p:sp>
      <p:sp>
        <p:nvSpPr>
          <p:cNvPr id="41" name="矩形 40"/>
          <p:cNvSpPr/>
          <p:nvPr/>
        </p:nvSpPr>
        <p:spPr>
          <a:xfrm>
            <a:off x="8338558" y="5028433"/>
            <a:ext cx="305245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 of Weirs on bedload transport &amp; bed degradation</a:t>
            </a:r>
          </a:p>
        </p:txBody>
      </p:sp>
      <p:cxnSp>
        <p:nvCxnSpPr>
          <p:cNvPr id="43" name="直接箭头连接符 42"/>
          <p:cNvCxnSpPr>
            <a:stCxn id="27" idx="2"/>
            <a:endCxn id="31" idx="0"/>
          </p:cNvCxnSpPr>
          <p:nvPr/>
        </p:nvCxnSpPr>
        <p:spPr>
          <a:xfrm>
            <a:off x="1369463" y="4082902"/>
            <a:ext cx="686166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endCxn id="35" idx="1"/>
          </p:cNvCxnSpPr>
          <p:nvPr/>
        </p:nvCxnSpPr>
        <p:spPr>
          <a:xfrm>
            <a:off x="3501656" y="5203218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2149183" y="6046276"/>
            <a:ext cx="2297861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7393169" y="5214817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7393169" y="6056803"/>
            <a:ext cx="2537640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6" idx="0"/>
            <a:endCxn id="39" idx="2"/>
          </p:cNvCxnSpPr>
          <p:nvPr/>
        </p:nvCxnSpPr>
        <p:spPr>
          <a:xfrm flipV="1">
            <a:off x="9864787" y="4082902"/>
            <a:ext cx="800930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2149182" y="575392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>
            <a:off x="9916633" y="575398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241245" y="1506418"/>
            <a:ext cx="8640486" cy="4878445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9" name="直角三角形 28"/>
          <p:cNvSpPr/>
          <p:nvPr/>
        </p:nvSpPr>
        <p:spPr>
          <a:xfrm>
            <a:off x="8881730" y="3347721"/>
            <a:ext cx="730103" cy="501266"/>
          </a:xfrm>
          <a:prstGeom prst="rtTriangle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792481" y="1735778"/>
            <a:ext cx="7359148" cy="316695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600"/>
              </a:spcAft>
              <a:buFontTx/>
              <a:buAutoNum type="arabicParenBoth"/>
            </a:pPr>
            <a:r>
              <a:rPr lang="en-US" altLang="zh-C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Sediment mining, not excess sand from the Wenchuan earthquake, is likely the key factor for the dramatic bed degradation in the Shi-ting River.</a:t>
            </a:r>
          </a:p>
          <a:p>
            <a:pPr marL="457200" indent="-457200" algn="just">
              <a:lnSpc>
                <a:spcPct val="120000"/>
              </a:lnSpc>
              <a:spcAft>
                <a:spcPts val="600"/>
              </a:spcAft>
              <a:buAutoNum type="arabicParenBoth"/>
            </a:pPr>
            <a:r>
              <a:rPr lang="en-US" altLang="zh-C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longer spatial interval between weirs leads to larger bed degradation.</a:t>
            </a:r>
          </a:p>
          <a:p>
            <a:pPr marL="457200" indent="-457200" algn="just">
              <a:lnSpc>
                <a:spcPct val="120000"/>
              </a:lnSpc>
              <a:spcAft>
                <a:spcPts val="600"/>
              </a:spcAft>
              <a:buFontTx/>
              <a:buAutoNum type="arabicParenBoth"/>
            </a:pPr>
            <a:r>
              <a:rPr lang="en-US" altLang="zh-C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weir preferentially traps gravel and delivers sand, which can enhance the “magic sand” effect on downstream degradation.</a:t>
            </a:r>
          </a:p>
        </p:txBody>
      </p:sp>
      <p:sp>
        <p:nvSpPr>
          <p:cNvPr id="34" name="Oval 68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8525675" y="1398520"/>
            <a:ext cx="576262" cy="5762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X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416530" y="5126782"/>
            <a:ext cx="5094016" cy="96949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altLang="zh-C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QR code for the abstract</a:t>
            </a: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altLang="zh-C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My email: linyp19@mails.tsinghua.edu.cn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634" y="5000218"/>
            <a:ext cx="1205549" cy="1205549"/>
          </a:xfrm>
          <a:prstGeom prst="rect">
            <a:avLst/>
          </a:prstGeom>
        </p:spPr>
      </p:pic>
      <p:sp>
        <p:nvSpPr>
          <p:cNvPr id="46" name="右箭头 45"/>
          <p:cNvSpPr/>
          <p:nvPr/>
        </p:nvSpPr>
        <p:spPr>
          <a:xfrm>
            <a:off x="5171284" y="5243663"/>
            <a:ext cx="495306" cy="30829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BD165A6-F894-19CA-3115-6CEE363B1F8F}"/>
              </a:ext>
            </a:extLst>
          </p:cNvPr>
          <p:cNvSpPr/>
          <p:nvPr/>
        </p:nvSpPr>
        <p:spPr>
          <a:xfrm>
            <a:off x="0" y="6488668"/>
            <a:ext cx="10145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Background picture: Aerial photo of the Renmin Canal, Shi-ting River, Sichuan, China, taken in 2021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42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12177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31651" y="127825"/>
            <a:ext cx="1022852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Degradation of a foreland river after the Wenchuan Earthquake, China:</a:t>
            </a:r>
          </a:p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A complex interaction among weirs, sediment supply and sediment mining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6" y="72825"/>
            <a:ext cx="846672" cy="8486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835" y="69"/>
            <a:ext cx="870164" cy="121767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451" y="2003124"/>
            <a:ext cx="1205549" cy="1205549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338560" y="4889373"/>
            <a:ext cx="3052454" cy="871700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4702" y="3571623"/>
            <a:ext cx="2109521" cy="511279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621730" y="1520656"/>
            <a:ext cx="6642772" cy="3114010"/>
          </a:xfrm>
          <a:prstGeom prst="rect">
            <a:avLst/>
          </a:prstGeom>
          <a:solidFill>
            <a:schemeClr val="accent3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09601" y="4889373"/>
            <a:ext cx="2892055" cy="871700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447045" y="4868453"/>
            <a:ext cx="2946125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447044" y="5715334"/>
            <a:ext cx="2946126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479676" y="3571623"/>
            <a:ext cx="2372082" cy="511279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cxnSp>
        <p:nvCxnSpPr>
          <p:cNvPr id="43" name="直接箭头连接符 42"/>
          <p:cNvCxnSpPr>
            <a:stCxn id="27" idx="2"/>
            <a:endCxn id="31" idx="0"/>
          </p:cNvCxnSpPr>
          <p:nvPr/>
        </p:nvCxnSpPr>
        <p:spPr>
          <a:xfrm>
            <a:off x="1369463" y="4082902"/>
            <a:ext cx="686166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endCxn id="35" idx="1"/>
          </p:cNvCxnSpPr>
          <p:nvPr/>
        </p:nvCxnSpPr>
        <p:spPr>
          <a:xfrm>
            <a:off x="3501656" y="5203218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2149183" y="6046276"/>
            <a:ext cx="2297861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7393169" y="5214817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7393169" y="6056803"/>
            <a:ext cx="2537640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6" idx="0"/>
            <a:endCxn id="39" idx="2"/>
          </p:cNvCxnSpPr>
          <p:nvPr/>
        </p:nvCxnSpPr>
        <p:spPr>
          <a:xfrm flipV="1">
            <a:off x="9864787" y="4082902"/>
            <a:ext cx="800930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2149182" y="575392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>
            <a:off x="9916633" y="575398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/>
          <p:cNvSpPr/>
          <p:nvPr/>
        </p:nvSpPr>
        <p:spPr>
          <a:xfrm>
            <a:off x="9538149" y="2282732"/>
            <a:ext cx="1454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QR Code for the Abstract: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64" name="AutoShape 4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6912098" y="4063148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sp>
        <p:nvSpPr>
          <p:cNvPr id="65" name="Text Box 43"/>
          <p:cNvSpPr txBox="1">
            <a:spLocks noChangeArrowheads="1"/>
          </p:cNvSpPr>
          <p:nvPr/>
        </p:nvSpPr>
        <p:spPr bwMode="auto">
          <a:xfrm>
            <a:off x="5060834" y="4051717"/>
            <a:ext cx="1764564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2/4</a:t>
            </a:r>
            <a:endParaRPr lang="en-GB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2621730" y="1539791"/>
            <a:ext cx="6642772" cy="244682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Questions: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is the effect of weirs on bed degradation when coupled with fine sediment supply?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much does sedimen</a:t>
            </a:r>
            <a:r>
              <a:rPr lang="en-US" altLang="zh-CN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 mining</a:t>
            </a:r>
            <a:r>
              <a:rPr lang="en-US" altLang="zh-C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contribute to the dramatic degradation in the Shi-ting River?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Methods: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1-D river </a:t>
            </a:r>
            <a:r>
              <a:rPr lang="en-US" altLang="zh-CN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morphodynamic</a:t>
            </a:r>
            <a:r>
              <a:rPr lang="en-US" altLang="zh-CN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</a:t>
            </a:r>
            <a:endParaRPr lang="en-US" altLang="zh-CN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Analysis of satellite images</a:t>
            </a:r>
            <a:endParaRPr lang="en-US" altLang="zh-CN" sz="1600" dirty="0">
              <a:effectLst/>
              <a:highlight>
                <a:srgbClr val="FFFF00"/>
              </a:highligh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" name="AutoShape 4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4474494" y="4057651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sp>
        <p:nvSpPr>
          <p:cNvPr id="42" name="矩形 41">
            <a:hlinkClick r:id="rId6" action="ppaction://hlinksldjump"/>
          </p:cNvPr>
          <p:cNvSpPr/>
          <p:nvPr/>
        </p:nvSpPr>
        <p:spPr>
          <a:xfrm>
            <a:off x="314702" y="3647559"/>
            <a:ext cx="210952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Prototype</a:t>
            </a:r>
          </a:p>
        </p:txBody>
      </p:sp>
      <p:sp>
        <p:nvSpPr>
          <p:cNvPr id="44" name="矩形 43">
            <a:hlinkClick r:id="rId7" action="ppaction://hlinksldjump"/>
          </p:cNvPr>
          <p:cNvSpPr/>
          <p:nvPr/>
        </p:nvSpPr>
        <p:spPr>
          <a:xfrm>
            <a:off x="609601" y="5028776"/>
            <a:ext cx="289205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1-D Morphodynamic Model &amp; Computational Scenarios</a:t>
            </a:r>
          </a:p>
        </p:txBody>
      </p:sp>
      <p:sp>
        <p:nvSpPr>
          <p:cNvPr id="47" name="矩形 46">
            <a:hlinkClick r:id="rId8" action="ppaction://hlinksldjump"/>
          </p:cNvPr>
          <p:cNvSpPr/>
          <p:nvPr/>
        </p:nvSpPr>
        <p:spPr>
          <a:xfrm>
            <a:off x="4447042" y="5753888"/>
            <a:ext cx="294612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More Realistic Cases:</a:t>
            </a:r>
            <a:b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Cascading Weirs &amp; Mining</a:t>
            </a:r>
          </a:p>
        </p:txBody>
      </p:sp>
      <p:sp>
        <p:nvSpPr>
          <p:cNvPr id="48" name="矩形 47">
            <a:hlinkClick r:id="rId9" action="ppaction://hlinksldjump"/>
          </p:cNvPr>
          <p:cNvSpPr/>
          <p:nvPr/>
        </p:nvSpPr>
        <p:spPr>
          <a:xfrm>
            <a:off x="9479676" y="3652268"/>
            <a:ext cx="237208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Take Home Messages</a:t>
            </a:r>
          </a:p>
        </p:txBody>
      </p:sp>
      <p:sp>
        <p:nvSpPr>
          <p:cNvPr id="50" name="矩形 49">
            <a:hlinkClick r:id="rId10" action="ppaction://hlinksldjump"/>
          </p:cNvPr>
          <p:cNvSpPr/>
          <p:nvPr/>
        </p:nvSpPr>
        <p:spPr>
          <a:xfrm>
            <a:off x="8338558" y="5028433"/>
            <a:ext cx="305245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 of Weirs on bedload transport &amp; bed degradation</a:t>
            </a:r>
          </a:p>
        </p:txBody>
      </p:sp>
      <p:sp>
        <p:nvSpPr>
          <p:cNvPr id="51" name="矩形 50">
            <a:hlinkClick r:id="rId11" action="ppaction://hlinksldjump"/>
          </p:cNvPr>
          <p:cNvSpPr/>
          <p:nvPr/>
        </p:nvSpPr>
        <p:spPr>
          <a:xfrm>
            <a:off x="4447044" y="4908761"/>
            <a:ext cx="294612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Idealized Cases:</a:t>
            </a:r>
          </a:p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Single Weir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011EE02-F806-5DFB-73FD-6360BF80EF9C}"/>
              </a:ext>
            </a:extLst>
          </p:cNvPr>
          <p:cNvSpPr/>
          <p:nvPr/>
        </p:nvSpPr>
        <p:spPr>
          <a:xfrm>
            <a:off x="0" y="6488668"/>
            <a:ext cx="10145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Background picture: Aerial photo of the Renmin Canal, Shi-ting River, Sichuan, China, taken in 2021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69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0320D987-D8B4-3346-226E-8C3EBEF0869A}"/>
              </a:ext>
            </a:extLst>
          </p:cNvPr>
          <p:cNvCxnSpPr>
            <a:cxnSpLocks/>
          </p:cNvCxnSpPr>
          <p:nvPr/>
        </p:nvCxnSpPr>
        <p:spPr>
          <a:xfrm>
            <a:off x="3253770" y="1822113"/>
            <a:ext cx="0" cy="1260134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21F9CE56-E3E3-6494-2D2C-D8E9E7E56859}"/>
              </a:ext>
            </a:extLst>
          </p:cNvPr>
          <p:cNvSpPr txBox="1"/>
          <p:nvPr/>
        </p:nvSpPr>
        <p:spPr>
          <a:xfrm>
            <a:off x="1828800" y="2036681"/>
            <a:ext cx="1273995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m</a:t>
            </a:r>
          </a:p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2021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B230230-8699-6B01-DABA-07CA22A32BFE}"/>
              </a:ext>
            </a:extLst>
          </p:cNvPr>
          <p:cNvSpPr/>
          <p:nvPr/>
        </p:nvSpPr>
        <p:spPr>
          <a:xfrm>
            <a:off x="0" y="6488668"/>
            <a:ext cx="10145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Background picture: Aerial photo of the Renmin Canal, Shi-ting River, Sichuan, China, taken in 2021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8" name="Oval 6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B1D8E6B-C2AB-3222-2C14-9D6C15DB2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5452" y="0"/>
            <a:ext cx="576262" cy="5762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X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5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121767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31651" y="127825"/>
            <a:ext cx="1022852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Degradation of a foreland river after the Wenchuan Earthquake, China:</a:t>
            </a:r>
          </a:p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A complex interaction among weirs, sediment supply and sediment mining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6" y="72825"/>
            <a:ext cx="846672" cy="8486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835" y="69"/>
            <a:ext cx="870164" cy="121767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451" y="2003124"/>
            <a:ext cx="1205549" cy="1205549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338560" y="4889373"/>
            <a:ext cx="3052454" cy="871700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4702" y="3571623"/>
            <a:ext cx="2109521" cy="511279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621730" y="1559140"/>
            <a:ext cx="6642772" cy="3075525"/>
          </a:xfrm>
          <a:prstGeom prst="rect">
            <a:avLst/>
          </a:prstGeom>
          <a:solidFill>
            <a:schemeClr val="accent3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09601" y="4889373"/>
            <a:ext cx="2892055" cy="871700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447045" y="4868453"/>
            <a:ext cx="2946125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447044" y="5715334"/>
            <a:ext cx="2946126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479676" y="3571623"/>
            <a:ext cx="2372082" cy="511279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cxnSp>
        <p:nvCxnSpPr>
          <p:cNvPr id="43" name="直接箭头连接符 42"/>
          <p:cNvCxnSpPr>
            <a:stCxn id="27" idx="2"/>
            <a:endCxn id="31" idx="0"/>
          </p:cNvCxnSpPr>
          <p:nvPr/>
        </p:nvCxnSpPr>
        <p:spPr>
          <a:xfrm>
            <a:off x="1369463" y="4082902"/>
            <a:ext cx="686166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endCxn id="35" idx="1"/>
          </p:cNvCxnSpPr>
          <p:nvPr/>
        </p:nvCxnSpPr>
        <p:spPr>
          <a:xfrm>
            <a:off x="3501656" y="5203218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2149183" y="6046276"/>
            <a:ext cx="2297861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7393169" y="5214817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7393169" y="6056803"/>
            <a:ext cx="2537640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6" idx="0"/>
            <a:endCxn id="39" idx="2"/>
          </p:cNvCxnSpPr>
          <p:nvPr/>
        </p:nvCxnSpPr>
        <p:spPr>
          <a:xfrm flipV="1">
            <a:off x="9864787" y="4082902"/>
            <a:ext cx="800930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2149182" y="575392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>
            <a:off x="9916633" y="575398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/>
          <p:cNvSpPr/>
          <p:nvPr/>
        </p:nvSpPr>
        <p:spPr>
          <a:xfrm>
            <a:off x="9538149" y="2282732"/>
            <a:ext cx="1454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QR Code for the Abstract: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64" name="AutoShape 4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6912098" y="4063148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sp>
        <p:nvSpPr>
          <p:cNvPr id="65" name="Text Box 43"/>
          <p:cNvSpPr txBox="1">
            <a:spLocks noChangeArrowheads="1"/>
          </p:cNvSpPr>
          <p:nvPr/>
        </p:nvSpPr>
        <p:spPr bwMode="auto">
          <a:xfrm>
            <a:off x="5060834" y="4051717"/>
            <a:ext cx="1764564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3/4</a:t>
            </a:r>
            <a:endParaRPr lang="en-GB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2625798" y="1807021"/>
            <a:ext cx="6642772" cy="199182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Key points: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weir preferentially traps coarse sediment and delivers fine sediment, enhancing the “magic sand” effect of increased gravel mobility and thus downstream degradation.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contribution of sediment mining (16 </a:t>
            </a:r>
            <a:r>
              <a:rPr lang="en-US" altLang="zh-CN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Mt/year</a:t>
            </a:r>
            <a:r>
              <a:rPr lang="en-US" altLang="zh-C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is one order of magnitude larger than the contribution of weirs and fine sediment.</a:t>
            </a:r>
            <a:endParaRPr lang="en-US" altLang="zh-CN" sz="1600" dirty="0">
              <a:solidFill>
                <a:srgbClr val="FF0000"/>
              </a:solidFill>
              <a:effectLst/>
              <a:highlight>
                <a:srgbClr val="FFFF00"/>
              </a:highligh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" name="AutoShape 4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4474494" y="4057651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sp>
        <p:nvSpPr>
          <p:cNvPr id="42" name="矩形 41">
            <a:hlinkClick r:id="rId6" action="ppaction://hlinksldjump"/>
          </p:cNvPr>
          <p:cNvSpPr/>
          <p:nvPr/>
        </p:nvSpPr>
        <p:spPr>
          <a:xfrm>
            <a:off x="314702" y="3647559"/>
            <a:ext cx="210952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Prototype</a:t>
            </a:r>
          </a:p>
        </p:txBody>
      </p:sp>
      <p:sp>
        <p:nvSpPr>
          <p:cNvPr id="44" name="矩形 43">
            <a:hlinkClick r:id="rId7" action="ppaction://hlinksldjump"/>
          </p:cNvPr>
          <p:cNvSpPr/>
          <p:nvPr/>
        </p:nvSpPr>
        <p:spPr>
          <a:xfrm>
            <a:off x="609601" y="5028776"/>
            <a:ext cx="289205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1-D Morphodynamic Model &amp; Computational Scenarios</a:t>
            </a:r>
          </a:p>
        </p:txBody>
      </p:sp>
      <p:sp>
        <p:nvSpPr>
          <p:cNvPr id="47" name="矩形 46">
            <a:hlinkClick r:id="rId8" action="ppaction://hlinksldjump"/>
          </p:cNvPr>
          <p:cNvSpPr/>
          <p:nvPr/>
        </p:nvSpPr>
        <p:spPr>
          <a:xfrm>
            <a:off x="4447042" y="5753888"/>
            <a:ext cx="294612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More Realistic Cases:</a:t>
            </a:r>
            <a:b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Cascading Weirs &amp; Mining</a:t>
            </a:r>
          </a:p>
        </p:txBody>
      </p:sp>
      <p:sp>
        <p:nvSpPr>
          <p:cNvPr id="48" name="矩形 47">
            <a:hlinkClick r:id="rId9" action="ppaction://hlinksldjump"/>
          </p:cNvPr>
          <p:cNvSpPr/>
          <p:nvPr/>
        </p:nvSpPr>
        <p:spPr>
          <a:xfrm>
            <a:off x="9479676" y="3652268"/>
            <a:ext cx="237208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Take Home Messages</a:t>
            </a:r>
          </a:p>
        </p:txBody>
      </p:sp>
      <p:sp>
        <p:nvSpPr>
          <p:cNvPr id="50" name="矩形 49">
            <a:hlinkClick r:id="rId10" action="ppaction://hlinksldjump"/>
          </p:cNvPr>
          <p:cNvSpPr/>
          <p:nvPr/>
        </p:nvSpPr>
        <p:spPr>
          <a:xfrm>
            <a:off x="8338558" y="5028433"/>
            <a:ext cx="305245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 of Weirs on bedload transport &amp; bed degradation</a:t>
            </a:r>
          </a:p>
        </p:txBody>
      </p:sp>
      <p:sp>
        <p:nvSpPr>
          <p:cNvPr id="51" name="矩形 50">
            <a:hlinkClick r:id="rId11" action="ppaction://hlinksldjump"/>
          </p:cNvPr>
          <p:cNvSpPr/>
          <p:nvPr/>
        </p:nvSpPr>
        <p:spPr>
          <a:xfrm>
            <a:off x="4447044" y="4908761"/>
            <a:ext cx="294612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Idealized Cases:</a:t>
            </a:r>
          </a:p>
          <a:p>
            <a:pPr algn="ctr"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Single Weir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08F6D74-2C7F-392D-A8DB-428E85187FC3}"/>
              </a:ext>
            </a:extLst>
          </p:cNvPr>
          <p:cNvSpPr/>
          <p:nvPr/>
        </p:nvSpPr>
        <p:spPr>
          <a:xfrm>
            <a:off x="0" y="6488668"/>
            <a:ext cx="10145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Background picture: Aerial photo of the Renmin Canal, Shi-ting River, Sichuan, China, taken in 2021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74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12177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31651" y="127825"/>
            <a:ext cx="1022852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Degradation of a foreland river after the Wenchuan Earthquake, China:</a:t>
            </a:r>
          </a:p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A complex interaction among weirs, sediment supply and sediment mining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6" y="72825"/>
            <a:ext cx="846672" cy="8486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835" y="69"/>
            <a:ext cx="870164" cy="121767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451" y="2003124"/>
            <a:ext cx="1205549" cy="1205549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338560" y="4889373"/>
            <a:ext cx="3052454" cy="871700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4702" y="3571623"/>
            <a:ext cx="2109521" cy="511279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621730" y="1543184"/>
            <a:ext cx="6642772" cy="3091481"/>
          </a:xfrm>
          <a:prstGeom prst="rect">
            <a:avLst/>
          </a:prstGeom>
          <a:solidFill>
            <a:schemeClr val="accent3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09601" y="4889373"/>
            <a:ext cx="2892055" cy="871700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447045" y="4868453"/>
            <a:ext cx="2946125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447044" y="5715334"/>
            <a:ext cx="2946126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479676" y="3571623"/>
            <a:ext cx="2372082" cy="511279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cxnSp>
        <p:nvCxnSpPr>
          <p:cNvPr id="43" name="直接箭头连接符 42"/>
          <p:cNvCxnSpPr>
            <a:stCxn id="27" idx="2"/>
            <a:endCxn id="31" idx="0"/>
          </p:cNvCxnSpPr>
          <p:nvPr/>
        </p:nvCxnSpPr>
        <p:spPr>
          <a:xfrm>
            <a:off x="1369463" y="4082902"/>
            <a:ext cx="686166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endCxn id="35" idx="1"/>
          </p:cNvCxnSpPr>
          <p:nvPr/>
        </p:nvCxnSpPr>
        <p:spPr>
          <a:xfrm>
            <a:off x="3501656" y="5203218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2149183" y="6046276"/>
            <a:ext cx="2297861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7393169" y="5214817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7393169" y="6056803"/>
            <a:ext cx="2537640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6" idx="0"/>
            <a:endCxn id="39" idx="2"/>
          </p:cNvCxnSpPr>
          <p:nvPr/>
        </p:nvCxnSpPr>
        <p:spPr>
          <a:xfrm flipV="1">
            <a:off x="9864787" y="4082902"/>
            <a:ext cx="800930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2149182" y="575392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>
            <a:off x="9916633" y="575398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/>
          <p:cNvSpPr/>
          <p:nvPr/>
        </p:nvSpPr>
        <p:spPr>
          <a:xfrm>
            <a:off x="9538149" y="2282732"/>
            <a:ext cx="1454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QR Code for the Abstract: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65" name="Text Box 43"/>
          <p:cNvSpPr txBox="1">
            <a:spLocks noChangeArrowheads="1"/>
          </p:cNvSpPr>
          <p:nvPr/>
        </p:nvSpPr>
        <p:spPr bwMode="auto">
          <a:xfrm>
            <a:off x="5060834" y="4051717"/>
            <a:ext cx="1764564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4/4</a:t>
            </a:r>
            <a:endParaRPr lang="en-GB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2625798" y="2006989"/>
            <a:ext cx="6642772" cy="180074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are kindly invited to click on the different steps outlined on this slide to obtain more information on this particular subject.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Clicking the close button on the top right-hand corner will always bring you back to the first slide.</a:t>
            </a:r>
          </a:p>
        </p:txBody>
      </p:sp>
      <p:sp>
        <p:nvSpPr>
          <p:cNvPr id="34" name="AutoShape 4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4474494" y="4057651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sp>
        <p:nvSpPr>
          <p:cNvPr id="42" name="矩形 41">
            <a:hlinkClick r:id="rId6" action="ppaction://hlinksldjump"/>
          </p:cNvPr>
          <p:cNvSpPr/>
          <p:nvPr/>
        </p:nvSpPr>
        <p:spPr>
          <a:xfrm>
            <a:off x="314702" y="3647559"/>
            <a:ext cx="210952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Prototype</a:t>
            </a:r>
          </a:p>
        </p:txBody>
      </p:sp>
      <p:sp>
        <p:nvSpPr>
          <p:cNvPr id="44" name="矩形 43">
            <a:hlinkClick r:id="rId7" action="ppaction://hlinksldjump"/>
          </p:cNvPr>
          <p:cNvSpPr/>
          <p:nvPr/>
        </p:nvSpPr>
        <p:spPr>
          <a:xfrm>
            <a:off x="609601" y="5028776"/>
            <a:ext cx="289205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1-D Morphodynamic Model &amp; Computational Scenarios</a:t>
            </a:r>
          </a:p>
        </p:txBody>
      </p:sp>
      <p:sp>
        <p:nvSpPr>
          <p:cNvPr id="47" name="矩形 46">
            <a:hlinkClick r:id="rId8" action="ppaction://hlinksldjump"/>
          </p:cNvPr>
          <p:cNvSpPr/>
          <p:nvPr/>
        </p:nvSpPr>
        <p:spPr>
          <a:xfrm>
            <a:off x="4447042" y="5753888"/>
            <a:ext cx="294612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More Realistic Cases:</a:t>
            </a:r>
            <a:b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Cascading Weirs &amp; Mining</a:t>
            </a:r>
          </a:p>
        </p:txBody>
      </p:sp>
      <p:sp>
        <p:nvSpPr>
          <p:cNvPr id="48" name="矩形 47">
            <a:hlinkClick r:id="rId9" action="ppaction://hlinksldjump"/>
          </p:cNvPr>
          <p:cNvSpPr/>
          <p:nvPr/>
        </p:nvSpPr>
        <p:spPr>
          <a:xfrm>
            <a:off x="9479676" y="3652268"/>
            <a:ext cx="237208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Take Home Messages</a:t>
            </a:r>
          </a:p>
        </p:txBody>
      </p:sp>
      <p:sp>
        <p:nvSpPr>
          <p:cNvPr id="50" name="矩形 49">
            <a:hlinkClick r:id="rId10" action="ppaction://hlinksldjump"/>
          </p:cNvPr>
          <p:cNvSpPr/>
          <p:nvPr/>
        </p:nvSpPr>
        <p:spPr>
          <a:xfrm>
            <a:off x="8338558" y="5028433"/>
            <a:ext cx="305245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 of Weirs on bedload transport &amp; bed degradation</a:t>
            </a:r>
          </a:p>
        </p:txBody>
      </p:sp>
      <p:sp>
        <p:nvSpPr>
          <p:cNvPr id="51" name="矩形 50">
            <a:hlinkClick r:id="rId11" action="ppaction://hlinksldjump"/>
          </p:cNvPr>
          <p:cNvSpPr/>
          <p:nvPr/>
        </p:nvSpPr>
        <p:spPr>
          <a:xfrm>
            <a:off x="4447044" y="4908761"/>
            <a:ext cx="294612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Idealized Cases:</a:t>
            </a:r>
          </a:p>
          <a:p>
            <a:pPr algn="ctr"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Single Weir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BB1095A-6B06-AF59-7807-EF6A554CA662}"/>
              </a:ext>
            </a:extLst>
          </p:cNvPr>
          <p:cNvSpPr/>
          <p:nvPr/>
        </p:nvSpPr>
        <p:spPr>
          <a:xfrm>
            <a:off x="0" y="6488668"/>
            <a:ext cx="10145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Background picture: Aerial photo of the Renmin Canal, Shi-ting River, Sichuan, China, taken in 2021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531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12177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31651" y="127825"/>
            <a:ext cx="1022852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Degradation of a foreland river after the Wenchuan Earthquake, China:</a:t>
            </a:r>
          </a:p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A complex interaction among weirs, sediment supply and sediment mining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6" y="72825"/>
            <a:ext cx="846672" cy="8486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835" y="69"/>
            <a:ext cx="870164" cy="1217671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338560" y="4889373"/>
            <a:ext cx="3052454" cy="871700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4702" y="3571623"/>
            <a:ext cx="2109521" cy="511279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14702" y="3647559"/>
            <a:ext cx="210952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Prototype</a:t>
            </a:r>
          </a:p>
        </p:txBody>
      </p:sp>
      <p:sp>
        <p:nvSpPr>
          <p:cNvPr id="31" name="矩形 30"/>
          <p:cNvSpPr/>
          <p:nvPr/>
        </p:nvSpPr>
        <p:spPr>
          <a:xfrm>
            <a:off x="609601" y="4889373"/>
            <a:ext cx="2892055" cy="871700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9601" y="5028776"/>
            <a:ext cx="289205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1-D Morphodynamic Model &amp; Computational Scenarios</a:t>
            </a:r>
          </a:p>
        </p:txBody>
      </p:sp>
      <p:sp>
        <p:nvSpPr>
          <p:cNvPr id="35" name="矩形 34"/>
          <p:cNvSpPr/>
          <p:nvPr/>
        </p:nvSpPr>
        <p:spPr>
          <a:xfrm>
            <a:off x="4447045" y="4868453"/>
            <a:ext cx="2946125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447044" y="4908761"/>
            <a:ext cx="294612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Idealized Cases with a Single Weir</a:t>
            </a:r>
          </a:p>
        </p:txBody>
      </p:sp>
      <p:sp>
        <p:nvSpPr>
          <p:cNvPr id="37" name="矩形 36"/>
          <p:cNvSpPr/>
          <p:nvPr/>
        </p:nvSpPr>
        <p:spPr>
          <a:xfrm>
            <a:off x="4447044" y="5715334"/>
            <a:ext cx="2946126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447042" y="5753888"/>
            <a:ext cx="294612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More Realized Cases with Cascading Weirs</a:t>
            </a:r>
          </a:p>
        </p:txBody>
      </p:sp>
      <p:sp>
        <p:nvSpPr>
          <p:cNvPr id="39" name="矩形 38"/>
          <p:cNvSpPr/>
          <p:nvPr/>
        </p:nvSpPr>
        <p:spPr>
          <a:xfrm>
            <a:off x="9479676" y="3571623"/>
            <a:ext cx="2372082" cy="511279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479676" y="3652268"/>
            <a:ext cx="237208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Take Home Messages</a:t>
            </a:r>
          </a:p>
        </p:txBody>
      </p:sp>
      <p:sp>
        <p:nvSpPr>
          <p:cNvPr id="41" name="矩形 40"/>
          <p:cNvSpPr/>
          <p:nvPr/>
        </p:nvSpPr>
        <p:spPr>
          <a:xfrm>
            <a:off x="8338558" y="5028433"/>
            <a:ext cx="305245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 of Weirs on bedload transport &amp; bed degradation</a:t>
            </a:r>
          </a:p>
        </p:txBody>
      </p:sp>
      <p:cxnSp>
        <p:nvCxnSpPr>
          <p:cNvPr id="43" name="直接箭头连接符 42"/>
          <p:cNvCxnSpPr>
            <a:stCxn id="27" idx="2"/>
            <a:endCxn id="31" idx="0"/>
          </p:cNvCxnSpPr>
          <p:nvPr/>
        </p:nvCxnSpPr>
        <p:spPr>
          <a:xfrm>
            <a:off x="1369463" y="4082902"/>
            <a:ext cx="686166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endCxn id="35" idx="1"/>
          </p:cNvCxnSpPr>
          <p:nvPr/>
        </p:nvCxnSpPr>
        <p:spPr>
          <a:xfrm>
            <a:off x="3501656" y="5203218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2149183" y="6046276"/>
            <a:ext cx="2297861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7393169" y="5214817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7393169" y="6056803"/>
            <a:ext cx="2537640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6" idx="0"/>
            <a:endCxn id="39" idx="2"/>
          </p:cNvCxnSpPr>
          <p:nvPr/>
        </p:nvCxnSpPr>
        <p:spPr>
          <a:xfrm flipV="1">
            <a:off x="9864787" y="4082902"/>
            <a:ext cx="800930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>
            <a:off x="9916633" y="575398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3024816" y="1530630"/>
            <a:ext cx="8826941" cy="4958037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" name="直角三角形 1"/>
          <p:cNvSpPr/>
          <p:nvPr/>
        </p:nvSpPr>
        <p:spPr>
          <a:xfrm flipH="1">
            <a:off x="2427034" y="3413013"/>
            <a:ext cx="604868" cy="432391"/>
          </a:xfrm>
          <a:prstGeom prst="rtTriangle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3361386" y="4882071"/>
            <a:ext cx="4136509" cy="139967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Aerial photo of the Renmin Canal (Weir) in the Shi-ting River.</a:t>
            </a:r>
          </a:p>
          <a:p>
            <a:pPr marL="285750" indent="-285750" algn="just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weir was buried beneath the riverbed before the earthquake in 2008, but was 24 m above the riverbed in 2021</a:t>
            </a: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zh-CN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865863" y="3566593"/>
            <a:ext cx="3620209" cy="2715157"/>
            <a:chOff x="8017039" y="3707668"/>
            <a:chExt cx="3620209" cy="271515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039" y="3707668"/>
              <a:ext cx="3620209" cy="2715157"/>
            </a:xfrm>
            <a:prstGeom prst="rect">
              <a:avLst/>
            </a:prstGeom>
          </p:spPr>
        </p:pic>
        <p:sp>
          <p:nvSpPr>
            <p:cNvPr id="46" name="椭圆 45"/>
            <p:cNvSpPr/>
            <p:nvPr/>
          </p:nvSpPr>
          <p:spPr>
            <a:xfrm>
              <a:off x="8605284" y="5224901"/>
              <a:ext cx="687617" cy="19217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577" tIns="10788" rIns="21577" bIns="107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812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8094902" y="4863960"/>
              <a:ext cx="1449207" cy="27600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altLang="zh-CN" sz="1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Renmin</a:t>
              </a:r>
              <a:r>
                <a:rPr lang="en-US" altLang="zh-CN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Weir</a:t>
              </a:r>
              <a:endParaRPr lang="zh-CN" alt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10597115" y="4579088"/>
              <a:ext cx="1040133" cy="1843737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577" tIns="10788" rIns="21577" bIns="107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812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61386" y="1827490"/>
            <a:ext cx="4141331" cy="2746507"/>
            <a:chOff x="3156810" y="1828188"/>
            <a:chExt cx="4141331" cy="274650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810" y="1828188"/>
              <a:ext cx="4141331" cy="2746507"/>
            </a:xfrm>
            <a:prstGeom prst="rect">
              <a:avLst/>
            </a:prstGeom>
          </p:spPr>
        </p:pic>
        <p:cxnSp>
          <p:nvCxnSpPr>
            <p:cNvPr id="6" name="直接箭头连接符 5"/>
            <p:cNvCxnSpPr/>
            <p:nvPr/>
          </p:nvCxnSpPr>
          <p:spPr>
            <a:xfrm>
              <a:off x="4302641" y="3122291"/>
              <a:ext cx="0" cy="415499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50"/>
            <p:cNvSpPr txBox="1"/>
            <p:nvPr/>
          </p:nvSpPr>
          <p:spPr>
            <a:xfrm>
              <a:off x="4397804" y="3176903"/>
              <a:ext cx="571145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 m</a:t>
              </a:r>
              <a:endParaRPr lang="zh-CN" alt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7865863" y="2540520"/>
            <a:ext cx="3589199" cy="84414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Downstream of the Renmin Weir, severe bed incision </a:t>
            </a: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ccurred and led to the exposure of bridge foundations. </a:t>
            </a:r>
          </a:p>
        </p:txBody>
      </p:sp>
      <p:sp>
        <p:nvSpPr>
          <p:cNvPr id="56" name="矩形 55"/>
          <p:cNvSpPr/>
          <p:nvPr/>
        </p:nvSpPr>
        <p:spPr>
          <a:xfrm>
            <a:off x="271377" y="4685414"/>
            <a:ext cx="2752728" cy="1803253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18082" y="4718750"/>
            <a:ext cx="2752728" cy="6617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Severe bed degradation </a:t>
            </a:r>
          </a:p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Shi-ting River:</a:t>
            </a:r>
            <a:endParaRPr lang="en-US" altLang="zh-CN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9" name="Oval 6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1426707" y="1352812"/>
            <a:ext cx="576262" cy="5762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X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68" name="AutoShape 4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2344514" y="5695693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sp>
        <p:nvSpPr>
          <p:cNvPr id="69" name="Text Box 43"/>
          <p:cNvSpPr txBox="1">
            <a:spLocks noChangeArrowheads="1"/>
          </p:cNvSpPr>
          <p:nvPr/>
        </p:nvSpPr>
        <p:spPr bwMode="auto">
          <a:xfrm>
            <a:off x="1129345" y="5682993"/>
            <a:ext cx="1143886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</a:t>
            </a:r>
            <a:endParaRPr lang="en-GB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B8EB124-3CAC-D908-B8F4-96CF9A3025FF}"/>
              </a:ext>
            </a:extLst>
          </p:cNvPr>
          <p:cNvSpPr/>
          <p:nvPr/>
        </p:nvSpPr>
        <p:spPr>
          <a:xfrm>
            <a:off x="0" y="6488668"/>
            <a:ext cx="10145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Background picture: Aerial photo of the Renmin Canal, Shi-ting River, Sichuan, China, taken in 2021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211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12177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31651" y="127825"/>
            <a:ext cx="1022852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Degradation of a foreland river after the Wenchuan Earthquake, China:</a:t>
            </a:r>
          </a:p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A complex interaction among weirs, sediment supply and sediment mining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6" y="72825"/>
            <a:ext cx="846672" cy="8486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835" y="69"/>
            <a:ext cx="870164" cy="1217671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338560" y="4889373"/>
            <a:ext cx="3052454" cy="871700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4702" y="3571623"/>
            <a:ext cx="2109521" cy="511279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14702" y="3647559"/>
            <a:ext cx="210952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Prototype</a:t>
            </a:r>
          </a:p>
        </p:txBody>
      </p:sp>
      <p:sp>
        <p:nvSpPr>
          <p:cNvPr id="31" name="矩形 30"/>
          <p:cNvSpPr/>
          <p:nvPr/>
        </p:nvSpPr>
        <p:spPr>
          <a:xfrm>
            <a:off x="609601" y="4889373"/>
            <a:ext cx="2892055" cy="871700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9601" y="5028776"/>
            <a:ext cx="289205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1-D Morphodynamic Model &amp; Computational Scenarios</a:t>
            </a:r>
          </a:p>
        </p:txBody>
      </p:sp>
      <p:sp>
        <p:nvSpPr>
          <p:cNvPr id="35" name="矩形 34"/>
          <p:cNvSpPr/>
          <p:nvPr/>
        </p:nvSpPr>
        <p:spPr>
          <a:xfrm>
            <a:off x="4447045" y="4868453"/>
            <a:ext cx="2946125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447044" y="4908761"/>
            <a:ext cx="294612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Idealized Cases with a Single Weir</a:t>
            </a:r>
          </a:p>
        </p:txBody>
      </p:sp>
      <p:sp>
        <p:nvSpPr>
          <p:cNvPr id="37" name="矩形 36"/>
          <p:cNvSpPr/>
          <p:nvPr/>
        </p:nvSpPr>
        <p:spPr>
          <a:xfrm>
            <a:off x="4447044" y="5715334"/>
            <a:ext cx="2946126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447042" y="5753888"/>
            <a:ext cx="294612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More Realized Cases with Cascading Weirs</a:t>
            </a:r>
          </a:p>
        </p:txBody>
      </p:sp>
      <p:sp>
        <p:nvSpPr>
          <p:cNvPr id="39" name="矩形 38"/>
          <p:cNvSpPr/>
          <p:nvPr/>
        </p:nvSpPr>
        <p:spPr>
          <a:xfrm>
            <a:off x="9479676" y="3571623"/>
            <a:ext cx="2372082" cy="511279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479676" y="3652268"/>
            <a:ext cx="237208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Take Home Messages</a:t>
            </a:r>
          </a:p>
        </p:txBody>
      </p:sp>
      <p:sp>
        <p:nvSpPr>
          <p:cNvPr id="41" name="矩形 40"/>
          <p:cNvSpPr/>
          <p:nvPr/>
        </p:nvSpPr>
        <p:spPr>
          <a:xfrm>
            <a:off x="8338558" y="5028433"/>
            <a:ext cx="305245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 of Weirs on bedload transport &amp; bed degradation</a:t>
            </a:r>
          </a:p>
        </p:txBody>
      </p:sp>
      <p:cxnSp>
        <p:nvCxnSpPr>
          <p:cNvPr id="43" name="直接箭头连接符 42"/>
          <p:cNvCxnSpPr>
            <a:stCxn id="27" idx="2"/>
            <a:endCxn id="31" idx="0"/>
          </p:cNvCxnSpPr>
          <p:nvPr/>
        </p:nvCxnSpPr>
        <p:spPr>
          <a:xfrm>
            <a:off x="1369463" y="4082902"/>
            <a:ext cx="686166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endCxn id="35" idx="1"/>
          </p:cNvCxnSpPr>
          <p:nvPr/>
        </p:nvCxnSpPr>
        <p:spPr>
          <a:xfrm>
            <a:off x="3501656" y="5203218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2149183" y="6046276"/>
            <a:ext cx="2297861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7393169" y="5214817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7393169" y="6056803"/>
            <a:ext cx="2537640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6" idx="0"/>
            <a:endCxn id="39" idx="2"/>
          </p:cNvCxnSpPr>
          <p:nvPr/>
        </p:nvCxnSpPr>
        <p:spPr>
          <a:xfrm flipV="1">
            <a:off x="9864787" y="4082902"/>
            <a:ext cx="800930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2205886" y="5505839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>
            <a:off x="9916633" y="575398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3024816" y="1687352"/>
            <a:ext cx="8826941" cy="4801316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" name="直角三角形 1"/>
          <p:cNvSpPr/>
          <p:nvPr/>
        </p:nvSpPr>
        <p:spPr>
          <a:xfrm flipH="1">
            <a:off x="2427034" y="3413013"/>
            <a:ext cx="604868" cy="432391"/>
          </a:xfrm>
          <a:prstGeom prst="rtTriangle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8485615" y="5020735"/>
            <a:ext cx="3202394" cy="84414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Drop height:</a:t>
            </a: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elevation difference between the weir crest and the downstream riverbed.</a:t>
            </a:r>
          </a:p>
        </p:txBody>
      </p:sp>
      <p:sp>
        <p:nvSpPr>
          <p:cNvPr id="56" name="矩形 55"/>
          <p:cNvSpPr/>
          <p:nvPr/>
        </p:nvSpPr>
        <p:spPr>
          <a:xfrm>
            <a:off x="271377" y="4685414"/>
            <a:ext cx="2752728" cy="1803253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18082" y="4718750"/>
            <a:ext cx="2752728" cy="6617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Cascading weirs </a:t>
            </a:r>
          </a:p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Shi-ting River:</a:t>
            </a:r>
            <a:endParaRPr lang="en-US" altLang="zh-CN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9" name="Oval 6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1426707" y="1473482"/>
            <a:ext cx="576262" cy="5762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X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60" name="AutoShape 4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2344514" y="5695693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sp>
        <p:nvSpPr>
          <p:cNvPr id="62" name="Text Box 43"/>
          <p:cNvSpPr txBox="1">
            <a:spLocks noChangeArrowheads="1"/>
          </p:cNvSpPr>
          <p:nvPr/>
        </p:nvSpPr>
        <p:spPr bwMode="auto">
          <a:xfrm>
            <a:off x="1129345" y="5682993"/>
            <a:ext cx="1143886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</a:t>
            </a:r>
            <a:endParaRPr lang="en-GB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AutoShape 4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561738" y="5695693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6883" y="2146471"/>
            <a:ext cx="5146948" cy="3899203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4990214" y="3550263"/>
            <a:ext cx="196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5362734" y="3738142"/>
            <a:ext cx="196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5629723" y="3893265"/>
            <a:ext cx="196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CN" altLang="en-US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5757078" y="4002387"/>
            <a:ext cx="196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CN" altLang="en-US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5909084" y="4096073"/>
            <a:ext cx="196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CN" altLang="en-US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6453963" y="4453757"/>
            <a:ext cx="196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zh-CN" altLang="en-US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表格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987834"/>
              </p:ext>
            </p:extLst>
          </p:nvPr>
        </p:nvGraphicFramePr>
        <p:xfrm>
          <a:off x="8525912" y="2322440"/>
          <a:ext cx="3121802" cy="234543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627006">
                  <a:extLst>
                    <a:ext uri="{9D8B030D-6E8A-4147-A177-3AD203B41FA5}">
                      <a16:colId xmlns:a16="http://schemas.microsoft.com/office/drawing/2014/main" val="220233683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152335326"/>
                    </a:ext>
                  </a:extLst>
                </a:gridCol>
                <a:gridCol w="713998">
                  <a:extLst>
                    <a:ext uri="{9D8B030D-6E8A-4147-A177-3AD203B41FA5}">
                      <a16:colId xmlns:a16="http://schemas.microsoft.com/office/drawing/2014/main" val="3122685121"/>
                    </a:ext>
                  </a:extLst>
                </a:gridCol>
                <a:gridCol w="713998">
                  <a:extLst>
                    <a:ext uri="{9D8B030D-6E8A-4147-A177-3AD203B41FA5}">
                      <a16:colId xmlns:a16="http://schemas.microsoft.com/office/drawing/2014/main" val="23992879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Weir No.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 drop height*</a:t>
                      </a:r>
                    </a:p>
                    <a:p>
                      <a:pPr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(m)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Drop height in 2015 &amp; 2022 (m)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293346"/>
                  </a:ext>
                </a:extLst>
              </a:tr>
              <a:tr h="270906"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zh-CN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7.1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4.7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8054864"/>
                  </a:ext>
                </a:extLst>
              </a:tr>
              <a:tr h="270906"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zh-CN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19.5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30.1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80857357"/>
                  </a:ext>
                </a:extLst>
              </a:tr>
              <a:tr h="270906"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zh-CN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18.8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24.0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8787783"/>
                  </a:ext>
                </a:extLst>
              </a:tr>
              <a:tr h="270906"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5.5</a:t>
                      </a:r>
                      <a:endParaRPr lang="zh-CN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8002190"/>
                  </a:ext>
                </a:extLst>
              </a:tr>
              <a:tr h="270906"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zh-CN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12.5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194574"/>
                  </a:ext>
                </a:extLst>
              </a:tr>
              <a:tr h="270906"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zh-CN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3562380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EDE017AE-85EA-9E56-3030-D82AFD64BB24}"/>
              </a:ext>
            </a:extLst>
          </p:cNvPr>
          <p:cNvSpPr/>
          <p:nvPr/>
        </p:nvSpPr>
        <p:spPr>
          <a:xfrm>
            <a:off x="0" y="6488668"/>
            <a:ext cx="10145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Background picture: Aerial photo of the Renmin Canal, Shi-ting River, Sichuan, China, taken in 2021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821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121767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31651" y="127825"/>
            <a:ext cx="1022852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Degradation of a foreland river after the Wenchuan Earthquake, China:</a:t>
            </a:r>
          </a:p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A complex interaction among weirs, sediment supply and sediment mining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6" y="72825"/>
            <a:ext cx="846672" cy="8486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835" y="69"/>
            <a:ext cx="870164" cy="1217671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338560" y="4889373"/>
            <a:ext cx="3052454" cy="871700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4702" y="3571623"/>
            <a:ext cx="2109521" cy="511279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14702" y="3647559"/>
            <a:ext cx="210952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Prototype</a:t>
            </a:r>
          </a:p>
        </p:txBody>
      </p:sp>
      <p:sp>
        <p:nvSpPr>
          <p:cNvPr id="31" name="矩形 30"/>
          <p:cNvSpPr/>
          <p:nvPr/>
        </p:nvSpPr>
        <p:spPr>
          <a:xfrm>
            <a:off x="609601" y="4889373"/>
            <a:ext cx="2892055" cy="871700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9601" y="5028776"/>
            <a:ext cx="289205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1-D Morphodynamic Model &amp; Computational Scenarios</a:t>
            </a:r>
          </a:p>
        </p:txBody>
      </p:sp>
      <p:sp>
        <p:nvSpPr>
          <p:cNvPr id="35" name="矩形 34"/>
          <p:cNvSpPr/>
          <p:nvPr/>
        </p:nvSpPr>
        <p:spPr>
          <a:xfrm>
            <a:off x="4447045" y="4868453"/>
            <a:ext cx="2946125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447044" y="4908761"/>
            <a:ext cx="294612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Idealized Cases with a Single Weir</a:t>
            </a:r>
          </a:p>
        </p:txBody>
      </p:sp>
      <p:sp>
        <p:nvSpPr>
          <p:cNvPr id="37" name="矩形 36"/>
          <p:cNvSpPr/>
          <p:nvPr/>
        </p:nvSpPr>
        <p:spPr>
          <a:xfrm>
            <a:off x="4447044" y="5715334"/>
            <a:ext cx="2946126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447042" y="5753888"/>
            <a:ext cx="294612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More Realized Cases with Cascading Weirs</a:t>
            </a:r>
          </a:p>
        </p:txBody>
      </p:sp>
      <p:sp>
        <p:nvSpPr>
          <p:cNvPr id="39" name="矩形 38"/>
          <p:cNvSpPr/>
          <p:nvPr/>
        </p:nvSpPr>
        <p:spPr>
          <a:xfrm>
            <a:off x="9479676" y="3571623"/>
            <a:ext cx="2372082" cy="511279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479676" y="3652268"/>
            <a:ext cx="237208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Take Home Messages</a:t>
            </a:r>
          </a:p>
        </p:txBody>
      </p:sp>
      <p:sp>
        <p:nvSpPr>
          <p:cNvPr id="41" name="矩形 40"/>
          <p:cNvSpPr/>
          <p:nvPr/>
        </p:nvSpPr>
        <p:spPr>
          <a:xfrm>
            <a:off x="8338558" y="5028433"/>
            <a:ext cx="305245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 of Weirs on bedload transport &amp; bed degradation</a:t>
            </a:r>
          </a:p>
        </p:txBody>
      </p:sp>
      <p:cxnSp>
        <p:nvCxnSpPr>
          <p:cNvPr id="43" name="直接箭头连接符 42"/>
          <p:cNvCxnSpPr>
            <a:stCxn id="27" idx="2"/>
            <a:endCxn id="31" idx="0"/>
          </p:cNvCxnSpPr>
          <p:nvPr/>
        </p:nvCxnSpPr>
        <p:spPr>
          <a:xfrm>
            <a:off x="1369463" y="4082902"/>
            <a:ext cx="686166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endCxn id="35" idx="1"/>
          </p:cNvCxnSpPr>
          <p:nvPr/>
        </p:nvCxnSpPr>
        <p:spPr>
          <a:xfrm>
            <a:off x="3501656" y="5203218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2149183" y="6046276"/>
            <a:ext cx="2297861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7393169" y="5214817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7393169" y="6056803"/>
            <a:ext cx="2537640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6" idx="0"/>
            <a:endCxn id="39" idx="2"/>
          </p:cNvCxnSpPr>
          <p:nvPr/>
        </p:nvCxnSpPr>
        <p:spPr>
          <a:xfrm flipV="1">
            <a:off x="9864787" y="4082902"/>
            <a:ext cx="800930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>
            <a:off x="9916633" y="575398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3024816" y="1601530"/>
            <a:ext cx="8826941" cy="4887138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" name="直角三角形 1"/>
          <p:cNvSpPr/>
          <p:nvPr/>
        </p:nvSpPr>
        <p:spPr>
          <a:xfrm flipH="1">
            <a:off x="2427034" y="3413013"/>
            <a:ext cx="604868" cy="432391"/>
          </a:xfrm>
          <a:prstGeom prst="rtTriangle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271377" y="4685414"/>
            <a:ext cx="2752728" cy="1803253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18082" y="4718750"/>
            <a:ext cx="2752728" cy="6617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Sediment mining</a:t>
            </a:r>
          </a:p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Shi-ting River:</a:t>
            </a:r>
          </a:p>
        </p:txBody>
      </p:sp>
      <p:sp>
        <p:nvSpPr>
          <p:cNvPr id="63" name="Text Box 43"/>
          <p:cNvSpPr txBox="1">
            <a:spLocks noChangeArrowheads="1"/>
          </p:cNvSpPr>
          <p:nvPr/>
        </p:nvSpPr>
        <p:spPr bwMode="auto">
          <a:xfrm>
            <a:off x="1129345" y="5682993"/>
            <a:ext cx="1143886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3/3</a:t>
            </a:r>
            <a:endParaRPr lang="en-GB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AutoShape 4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561738" y="5695693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pic>
        <p:nvPicPr>
          <p:cNvPr id="66" name="图片 65" descr="屏幕剪辑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61" t="8254" r="34370" b="4103"/>
          <a:stretch/>
        </p:blipFill>
        <p:spPr>
          <a:xfrm>
            <a:off x="3282191" y="2024578"/>
            <a:ext cx="3612845" cy="3914607"/>
          </a:xfrm>
          <a:prstGeom prst="rect">
            <a:avLst/>
          </a:prstGeom>
        </p:spPr>
      </p:pic>
      <p:sp>
        <p:nvSpPr>
          <p:cNvPr id="68" name="矩形 67"/>
          <p:cNvSpPr/>
          <p:nvPr/>
        </p:nvSpPr>
        <p:spPr>
          <a:xfrm>
            <a:off x="3282533" y="5054766"/>
            <a:ext cx="2912367" cy="887878"/>
          </a:xfrm>
          <a:prstGeom prst="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3268016" y="5090901"/>
            <a:ext cx="2913007" cy="81560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Distribution of minin</a:t>
            </a: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 sites in the Shi-ting River in 2022 (Yellow Pins)</a:t>
            </a:r>
            <a:endParaRPr lang="en-US" altLang="zh-CN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Observed </a:t>
            </a: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from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Google Earth</a:t>
            </a:r>
          </a:p>
        </p:txBody>
      </p:sp>
      <p:pic>
        <p:nvPicPr>
          <p:cNvPr id="69" name="图片 6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32" y="2024578"/>
            <a:ext cx="2237105" cy="1979930"/>
          </a:xfrm>
          <a:prstGeom prst="rect">
            <a:avLst/>
          </a:prstGeom>
          <a:noFill/>
        </p:spPr>
      </p:pic>
      <p:pic>
        <p:nvPicPr>
          <p:cNvPr id="70" name="图片 6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533" y="2024578"/>
            <a:ext cx="2375535" cy="1979930"/>
          </a:xfrm>
          <a:prstGeom prst="rect">
            <a:avLst/>
          </a:prstGeom>
          <a:noFill/>
        </p:spPr>
      </p:pic>
      <p:sp>
        <p:nvSpPr>
          <p:cNvPr id="59" name="Oval 68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11426707" y="1409761"/>
            <a:ext cx="576262" cy="5762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X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7078509" y="4262066"/>
            <a:ext cx="4621309" cy="15150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altLang="zh-CN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ypical minin</a:t>
            </a:r>
            <a:r>
              <a:rPr lang="en-US" altLang="zh-CN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 sites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Area of the sand pile: 150 m × 80 m (left figure);</a:t>
            </a:r>
            <a:b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1000 m × 500 m (right figure).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Mining rates of 0-2 m/year are applied in 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simulation at the mining sites for calibration.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ED0DCF6-8E37-87C1-1DD4-895F9129C35D}"/>
              </a:ext>
            </a:extLst>
          </p:cNvPr>
          <p:cNvSpPr/>
          <p:nvPr/>
        </p:nvSpPr>
        <p:spPr>
          <a:xfrm>
            <a:off x="0" y="6488668"/>
            <a:ext cx="10145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Background picture: Aerial photo of the Renmin Canal, Shi-ting River, Sichuan, China, taken in 2021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43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121767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31651" y="127825"/>
            <a:ext cx="1022852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Degradation of a foreland river after the Wenchuan Earthquake, China:</a:t>
            </a:r>
          </a:p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A complex interaction among weirs, sediment supply and sediment mining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6" y="72825"/>
            <a:ext cx="846672" cy="8486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835" y="69"/>
            <a:ext cx="870164" cy="1217671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338560" y="4889373"/>
            <a:ext cx="3052454" cy="871700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4702" y="3571623"/>
            <a:ext cx="2109521" cy="511279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14702" y="3647559"/>
            <a:ext cx="210952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Prototype</a:t>
            </a:r>
          </a:p>
        </p:txBody>
      </p:sp>
      <p:sp>
        <p:nvSpPr>
          <p:cNvPr id="31" name="矩形 30"/>
          <p:cNvSpPr/>
          <p:nvPr/>
        </p:nvSpPr>
        <p:spPr>
          <a:xfrm>
            <a:off x="609601" y="4889373"/>
            <a:ext cx="2892055" cy="871700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9601" y="5028776"/>
            <a:ext cx="289205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1-D Morphodynamic Model &amp; Computational Scenarios</a:t>
            </a:r>
          </a:p>
        </p:txBody>
      </p:sp>
      <p:sp>
        <p:nvSpPr>
          <p:cNvPr id="35" name="矩形 34"/>
          <p:cNvSpPr/>
          <p:nvPr/>
        </p:nvSpPr>
        <p:spPr>
          <a:xfrm>
            <a:off x="4447045" y="4868453"/>
            <a:ext cx="2946125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447044" y="4908761"/>
            <a:ext cx="294612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Idealized Cases with a Single Weir</a:t>
            </a:r>
          </a:p>
        </p:txBody>
      </p:sp>
      <p:sp>
        <p:nvSpPr>
          <p:cNvPr id="37" name="矩形 36"/>
          <p:cNvSpPr/>
          <p:nvPr/>
        </p:nvSpPr>
        <p:spPr>
          <a:xfrm>
            <a:off x="4447044" y="5715334"/>
            <a:ext cx="2946126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447042" y="5753888"/>
            <a:ext cx="294612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More Realized Cases with Cascading Weirs</a:t>
            </a:r>
          </a:p>
        </p:txBody>
      </p:sp>
      <p:sp>
        <p:nvSpPr>
          <p:cNvPr id="39" name="矩形 38"/>
          <p:cNvSpPr/>
          <p:nvPr/>
        </p:nvSpPr>
        <p:spPr>
          <a:xfrm>
            <a:off x="9479676" y="3571623"/>
            <a:ext cx="2372082" cy="511279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479676" y="3652268"/>
            <a:ext cx="237208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Take Home Messages</a:t>
            </a:r>
          </a:p>
        </p:txBody>
      </p:sp>
      <p:sp>
        <p:nvSpPr>
          <p:cNvPr id="41" name="矩形 40"/>
          <p:cNvSpPr/>
          <p:nvPr/>
        </p:nvSpPr>
        <p:spPr>
          <a:xfrm>
            <a:off x="8338558" y="5028433"/>
            <a:ext cx="305245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 of Weirs on bedload transport &amp; bed degradation</a:t>
            </a:r>
          </a:p>
        </p:txBody>
      </p:sp>
      <p:cxnSp>
        <p:nvCxnSpPr>
          <p:cNvPr id="43" name="直接箭头连接符 42"/>
          <p:cNvCxnSpPr>
            <a:stCxn id="27" idx="2"/>
            <a:endCxn id="31" idx="0"/>
          </p:cNvCxnSpPr>
          <p:nvPr/>
        </p:nvCxnSpPr>
        <p:spPr>
          <a:xfrm>
            <a:off x="1369463" y="4082902"/>
            <a:ext cx="686166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endCxn id="35" idx="1"/>
          </p:cNvCxnSpPr>
          <p:nvPr/>
        </p:nvCxnSpPr>
        <p:spPr>
          <a:xfrm>
            <a:off x="3501656" y="5203218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2149183" y="6046276"/>
            <a:ext cx="2297861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7393169" y="5214817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7393169" y="6056803"/>
            <a:ext cx="2537640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6" idx="0"/>
            <a:endCxn id="39" idx="2"/>
          </p:cNvCxnSpPr>
          <p:nvPr/>
        </p:nvCxnSpPr>
        <p:spPr>
          <a:xfrm flipV="1">
            <a:off x="9864787" y="4082902"/>
            <a:ext cx="800930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2149182" y="575392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>
            <a:off x="9916633" y="575398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3799367" y="1730084"/>
            <a:ext cx="8052390" cy="4671493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4" name="直角三角形 43"/>
          <p:cNvSpPr/>
          <p:nvPr/>
        </p:nvSpPr>
        <p:spPr>
          <a:xfrm flipH="1">
            <a:off x="3345710" y="4907044"/>
            <a:ext cx="458515" cy="449407"/>
          </a:xfrm>
          <a:prstGeom prst="rtTriangle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3825234" y="1876445"/>
            <a:ext cx="3589199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Model formulations</a:t>
            </a:r>
            <a:r>
              <a:rPr lang="en-US" altLang="zh-C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7" name="矩形 46"/>
          <p:cNvSpPr/>
          <p:nvPr/>
        </p:nvSpPr>
        <p:spPr>
          <a:xfrm>
            <a:off x="3825234" y="2372674"/>
            <a:ext cx="3383640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(1) Flow hydraulics: Back water equation</a:t>
            </a:r>
          </a:p>
        </p:txBody>
      </p:sp>
      <p:graphicFrame>
        <p:nvGraphicFramePr>
          <p:cNvPr id="48" name="对象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6027190"/>
              </p:ext>
            </p:extLst>
          </p:nvPr>
        </p:nvGraphicFramePr>
        <p:xfrm>
          <a:off x="4136993" y="2764741"/>
          <a:ext cx="1250978" cy="535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2167" imgH="389926" progId="Equation.DSMT4">
                  <p:embed/>
                </p:oleObj>
              </mc:Choice>
              <mc:Fallback>
                <p:oleObj name="Equation" r:id="rId5" imgW="912167" imgH="389926" progId="Equation.DSMT4">
                  <p:embed/>
                  <p:pic>
                    <p:nvPicPr>
                      <p:cNvPr id="48" name="对象 4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36993" y="2764741"/>
                        <a:ext cx="1250978" cy="535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对象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571993"/>
              </p:ext>
            </p:extLst>
          </p:nvPr>
        </p:nvGraphicFramePr>
        <p:xfrm>
          <a:off x="6213063" y="2767842"/>
          <a:ext cx="834392" cy="535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12496" imgH="456412" progId="Equation.DSMT4">
                  <p:embed/>
                </p:oleObj>
              </mc:Choice>
              <mc:Fallback>
                <p:oleObj name="Equation" r:id="rId7" imgW="712496" imgH="456412" progId="Equation.DSMT4">
                  <p:embed/>
                  <p:pic>
                    <p:nvPicPr>
                      <p:cNvPr id="50" name="对象 4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13063" y="2767842"/>
                        <a:ext cx="834392" cy="535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矩形 50"/>
          <p:cNvSpPr/>
          <p:nvPr/>
        </p:nvSpPr>
        <p:spPr>
          <a:xfrm>
            <a:off x="3825234" y="3581555"/>
            <a:ext cx="3773501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(2) Sediment conservation: Exner equation with an active layer formulation </a:t>
            </a: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1124290"/>
              </p:ext>
            </p:extLst>
          </p:nvPr>
        </p:nvGraphicFramePr>
        <p:xfrm>
          <a:off x="4135914" y="4155006"/>
          <a:ext cx="3797890" cy="1146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902137" imgH="1479491" progId="Equation.DSMT4">
                  <p:embed/>
                </p:oleObj>
              </mc:Choice>
              <mc:Fallback>
                <p:oleObj name="Equation" r:id="rId9" imgW="4902137" imgH="1479491" progId="Equation.DSMT4">
                  <p:embed/>
                  <p:pic>
                    <p:nvPicPr>
                      <p:cNvPr id="2" name="对象 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35914" y="4155006"/>
                        <a:ext cx="3797890" cy="1146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矩形 59"/>
          <p:cNvSpPr/>
          <p:nvPr/>
        </p:nvSpPr>
        <p:spPr>
          <a:xfrm>
            <a:off x="8224813" y="1988868"/>
            <a:ext cx="3626944" cy="42627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Notation:</a:t>
            </a:r>
          </a:p>
          <a:p>
            <a:pPr>
              <a:lnSpc>
                <a:spcPct val="150000"/>
              </a:lnSpc>
            </a:pPr>
            <a:r>
              <a:rPr lang="en-US" altLang="zh-CN" sz="1200" i="1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</a:t>
            </a:r>
            <a:r>
              <a:rPr lang="en-US" altLang="zh-CN" sz="1200" i="1" baseline="-2500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flow depth	</a:t>
            </a:r>
            <a:r>
              <a:rPr lang="en-US" altLang="zh-CN" sz="1200" i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bed slope</a:t>
            </a:r>
          </a:p>
          <a:p>
            <a:pPr>
              <a:lnSpc>
                <a:spcPct val="150000"/>
              </a:lnSpc>
            </a:pPr>
            <a:r>
              <a:rPr lang="en-US" altLang="zh-CN" sz="1200" i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</a:t>
            </a:r>
            <a:r>
              <a:rPr lang="en-US" altLang="zh-CN" sz="1200" i="1" baseline="-25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friction slope	</a:t>
            </a:r>
            <a:r>
              <a:rPr lang="en-US" altLang="zh-CN" sz="1200" i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Fr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Froude number</a:t>
            </a:r>
          </a:p>
          <a:p>
            <a:pPr>
              <a:lnSpc>
                <a:spcPct val="150000"/>
              </a:lnSpc>
            </a:pPr>
            <a:r>
              <a:rPr lang="en-US" altLang="zh-CN" sz="1200" i="1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</a:t>
            </a:r>
            <a:r>
              <a:rPr lang="en-US" altLang="zh-CN" sz="1200" i="1" baseline="-2500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bed resistance coefficient</a:t>
            </a:r>
          </a:p>
          <a:p>
            <a:pPr>
              <a:lnSpc>
                <a:spcPct val="150000"/>
              </a:lnSpc>
            </a:pPr>
            <a:r>
              <a:rPr lang="en-US" altLang="zh-CN" sz="1200" i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U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flow velocity</a:t>
            </a:r>
          </a:p>
          <a:p>
            <a:pPr>
              <a:lnSpc>
                <a:spcPct val="150000"/>
              </a:lnSpc>
            </a:pPr>
            <a:r>
              <a:rPr lang="en-US" altLang="zh-CN" sz="1200" i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</a:t>
            </a:r>
            <a:r>
              <a:rPr lang="en-US" altLang="zh-CN" sz="1200" i="1" baseline="-25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flood intermittency factor</a:t>
            </a:r>
          </a:p>
          <a:p>
            <a:pPr>
              <a:lnSpc>
                <a:spcPct val="150000"/>
              </a:lnSpc>
            </a:pPr>
            <a:r>
              <a:rPr lang="en-US" altLang="zh-CN" sz="1200" i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porosity of the bed deposit</a:t>
            </a:r>
          </a:p>
          <a:p>
            <a:pPr>
              <a:lnSpc>
                <a:spcPct val="150000"/>
              </a:lnSpc>
            </a:pPr>
            <a:r>
              <a:rPr lang="en-US" altLang="zh-CN" sz="1200" i="1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z</a:t>
            </a:r>
            <a:r>
              <a:rPr lang="en-US" altLang="zh-CN" sz="1200" i="1" baseline="-2500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bed elevation</a:t>
            </a:r>
          </a:p>
          <a:p>
            <a:pPr>
              <a:lnSpc>
                <a:spcPct val="150000"/>
              </a:lnSpc>
            </a:pPr>
            <a:r>
              <a:rPr lang="en-US" altLang="zh-CN" sz="1200" i="1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q</a:t>
            </a:r>
            <a:r>
              <a:rPr lang="en-US" altLang="zh-CN" sz="1200" i="1" baseline="-2500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bT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 total sediment transport rate</a:t>
            </a:r>
          </a:p>
          <a:p>
            <a:pPr>
              <a:lnSpc>
                <a:spcPct val="150000"/>
              </a:lnSpc>
            </a:pPr>
            <a:r>
              <a:rPr lang="en-US" altLang="zh-CN" sz="1200" i="1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q</a:t>
            </a:r>
            <a:r>
              <a:rPr lang="en-US" altLang="zh-CN" sz="1200" i="1" baseline="-2500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bi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sediment transport rate of the </a:t>
            </a:r>
            <a:r>
              <a:rPr lang="en-US" altLang="zh-CN" sz="1200" i="1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</a:t>
            </a:r>
            <a:r>
              <a:rPr lang="en-US" altLang="zh-CN" sz="120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-th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grain size range</a:t>
            </a:r>
          </a:p>
          <a:p>
            <a:pPr>
              <a:lnSpc>
                <a:spcPct val="150000"/>
              </a:lnSpc>
            </a:pPr>
            <a:r>
              <a:rPr lang="en-US" altLang="zh-CN" sz="1200" i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</a:t>
            </a:r>
            <a:r>
              <a:rPr lang="en-US" altLang="zh-CN" sz="1200" i="1" baseline="-25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fraction of surface material in the </a:t>
            </a:r>
            <a:r>
              <a:rPr lang="en-US" altLang="zh-CN" sz="1200" i="1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</a:t>
            </a:r>
            <a:r>
              <a:rPr lang="en-US" altLang="zh-CN" sz="120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-th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grain size range</a:t>
            </a:r>
          </a:p>
          <a:p>
            <a:pPr>
              <a:lnSpc>
                <a:spcPct val="150000"/>
              </a:lnSpc>
            </a:pPr>
            <a:r>
              <a:rPr lang="en-US" altLang="zh-CN" sz="1200" i="1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</a:t>
            </a:r>
            <a:r>
              <a:rPr lang="en-US" altLang="zh-CN" sz="1200" i="1" baseline="-2500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Ii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exchange fraction in the </a:t>
            </a:r>
            <a:r>
              <a:rPr lang="en-US" altLang="zh-CN" sz="1200" i="1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</a:t>
            </a:r>
            <a:r>
              <a:rPr lang="en-US" altLang="zh-CN" sz="120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-th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grain size range</a:t>
            </a:r>
          </a:p>
          <a:p>
            <a:pPr>
              <a:lnSpc>
                <a:spcPct val="150000"/>
              </a:lnSpc>
            </a:pPr>
            <a:r>
              <a:rPr lang="en-US" altLang="zh-CN" sz="1200" i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</a:t>
            </a:r>
            <a:r>
              <a:rPr lang="en-US" altLang="zh-CN" sz="1200" i="1" baseline="-25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thickness of active layer</a:t>
            </a:r>
            <a:endParaRPr lang="en-US" altLang="zh-CN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2" name="AutoShape 4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6576186" y="5628243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sp>
        <p:nvSpPr>
          <p:cNvPr id="67" name="Text Box 43"/>
          <p:cNvSpPr txBox="1">
            <a:spLocks noChangeArrowheads="1"/>
          </p:cNvSpPr>
          <p:nvPr/>
        </p:nvSpPr>
        <p:spPr bwMode="auto">
          <a:xfrm>
            <a:off x="5361017" y="5615543"/>
            <a:ext cx="1143886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1/4</a:t>
            </a:r>
            <a:endParaRPr lang="en-GB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Oval 68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11426707" y="1551257"/>
            <a:ext cx="576262" cy="5762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X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FA87CB9-9706-9CB8-69C5-22D22276B3AF}"/>
              </a:ext>
            </a:extLst>
          </p:cNvPr>
          <p:cNvSpPr/>
          <p:nvPr/>
        </p:nvSpPr>
        <p:spPr>
          <a:xfrm>
            <a:off x="0" y="6488668"/>
            <a:ext cx="10145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Background picture: Aerial photo of the Renmin Canal, Shi-ting River, Sichuan, China, taken in 2021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24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12177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31651" y="127825"/>
            <a:ext cx="1022852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Degradation of a foreland river after the Wenchuan Earthquake, China:</a:t>
            </a:r>
          </a:p>
          <a:p>
            <a:r>
              <a:rPr lang="en-US" sz="2100" dirty="0">
                <a:solidFill>
                  <a:srgbClr val="002060"/>
                </a:solidFill>
                <a:latin typeface="Verdana" pitchFamily="34" charset="0"/>
              </a:rPr>
              <a:t>A complex interaction among weirs, sediment supply and sediment mining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6" y="72825"/>
            <a:ext cx="846672" cy="8486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835" y="69"/>
            <a:ext cx="870164" cy="1217671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338560" y="4889373"/>
            <a:ext cx="3052454" cy="871700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14702" y="3571623"/>
            <a:ext cx="2109521" cy="511279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14702" y="3647559"/>
            <a:ext cx="210952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Prototype</a:t>
            </a:r>
          </a:p>
        </p:txBody>
      </p:sp>
      <p:sp>
        <p:nvSpPr>
          <p:cNvPr id="31" name="矩形 30"/>
          <p:cNvSpPr/>
          <p:nvPr/>
        </p:nvSpPr>
        <p:spPr>
          <a:xfrm>
            <a:off x="609601" y="4889373"/>
            <a:ext cx="2892055" cy="871700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9601" y="5028776"/>
            <a:ext cx="289205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1-D Morphodynamic Model &amp; Computational Scenarios</a:t>
            </a:r>
          </a:p>
        </p:txBody>
      </p:sp>
      <p:sp>
        <p:nvSpPr>
          <p:cNvPr id="35" name="矩形 34"/>
          <p:cNvSpPr/>
          <p:nvPr/>
        </p:nvSpPr>
        <p:spPr>
          <a:xfrm>
            <a:off x="4447045" y="4868453"/>
            <a:ext cx="2946125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447044" y="4908761"/>
            <a:ext cx="294612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Idealized Cases with a Single Weir</a:t>
            </a:r>
          </a:p>
        </p:txBody>
      </p:sp>
      <p:sp>
        <p:nvSpPr>
          <p:cNvPr id="37" name="矩形 36"/>
          <p:cNvSpPr/>
          <p:nvPr/>
        </p:nvSpPr>
        <p:spPr>
          <a:xfrm>
            <a:off x="4447044" y="5715334"/>
            <a:ext cx="2946126" cy="669530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447042" y="5753888"/>
            <a:ext cx="294612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for More Realized Cases with Cascading Weirs</a:t>
            </a:r>
          </a:p>
        </p:txBody>
      </p:sp>
      <p:sp>
        <p:nvSpPr>
          <p:cNvPr id="39" name="矩形 38"/>
          <p:cNvSpPr/>
          <p:nvPr/>
        </p:nvSpPr>
        <p:spPr>
          <a:xfrm>
            <a:off x="9479676" y="3571623"/>
            <a:ext cx="2372082" cy="511279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479676" y="3652268"/>
            <a:ext cx="237208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Take Home Messages</a:t>
            </a:r>
          </a:p>
        </p:txBody>
      </p:sp>
      <p:sp>
        <p:nvSpPr>
          <p:cNvPr id="41" name="矩形 40"/>
          <p:cNvSpPr/>
          <p:nvPr/>
        </p:nvSpPr>
        <p:spPr>
          <a:xfrm>
            <a:off x="8338558" y="5028433"/>
            <a:ext cx="305245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 of Weirs on bedload transport &amp; bed degradation</a:t>
            </a:r>
          </a:p>
        </p:txBody>
      </p:sp>
      <p:cxnSp>
        <p:nvCxnSpPr>
          <p:cNvPr id="43" name="直接箭头连接符 42"/>
          <p:cNvCxnSpPr>
            <a:stCxn id="27" idx="2"/>
            <a:endCxn id="31" idx="0"/>
          </p:cNvCxnSpPr>
          <p:nvPr/>
        </p:nvCxnSpPr>
        <p:spPr>
          <a:xfrm>
            <a:off x="1369463" y="4082902"/>
            <a:ext cx="686166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endCxn id="35" idx="1"/>
          </p:cNvCxnSpPr>
          <p:nvPr/>
        </p:nvCxnSpPr>
        <p:spPr>
          <a:xfrm>
            <a:off x="3501656" y="5203218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2149183" y="6046276"/>
            <a:ext cx="2297861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7393169" y="5214817"/>
            <a:ext cx="945389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7393169" y="6056803"/>
            <a:ext cx="2537640" cy="0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6" idx="0"/>
            <a:endCxn id="39" idx="2"/>
          </p:cNvCxnSpPr>
          <p:nvPr/>
        </p:nvCxnSpPr>
        <p:spPr>
          <a:xfrm flipV="1">
            <a:off x="9864787" y="4082902"/>
            <a:ext cx="800930" cy="806471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2149182" y="575392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w="sm" len="sm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>
            <a:off x="9916633" y="5753985"/>
            <a:ext cx="0" cy="310702"/>
          </a:xfrm>
          <a:prstGeom prst="straightConnector1">
            <a:avLst/>
          </a:prstGeom>
          <a:ln w="38100">
            <a:solidFill>
              <a:schemeClr val="bg1">
                <a:alpha val="90000"/>
              </a:schemeClr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3799367" y="1730084"/>
            <a:ext cx="8052390" cy="4671493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4" name="直角三角形 43"/>
          <p:cNvSpPr/>
          <p:nvPr/>
        </p:nvSpPr>
        <p:spPr>
          <a:xfrm flipH="1">
            <a:off x="3345710" y="4907044"/>
            <a:ext cx="458515" cy="449407"/>
          </a:xfrm>
          <a:prstGeom prst="rtTriangle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3825234" y="1901379"/>
            <a:ext cx="3589199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Model formulations</a:t>
            </a:r>
            <a:r>
              <a:rPr lang="en-US" altLang="zh-C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4" name="矩形 53"/>
          <p:cNvSpPr/>
          <p:nvPr/>
        </p:nvSpPr>
        <p:spPr>
          <a:xfrm>
            <a:off x="3825404" y="2346396"/>
            <a:ext cx="4215613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(3) Sediment transport relation: Wilcock and Crowe</a:t>
            </a:r>
          </a:p>
        </p:txBody>
      </p:sp>
      <p:graphicFrame>
        <p:nvGraphicFramePr>
          <p:cNvPr id="56" name="对象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9831494"/>
              </p:ext>
            </p:extLst>
          </p:nvPr>
        </p:nvGraphicFramePr>
        <p:xfrm>
          <a:off x="4137102" y="2824648"/>
          <a:ext cx="1014909" cy="514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76240" imgH="444240" progId="Equation.DSMT4">
                  <p:embed/>
                </p:oleObj>
              </mc:Choice>
              <mc:Fallback>
                <p:oleObj name="Equation" r:id="rId5" imgW="876240" imgH="444240" progId="Equation.DSMT4">
                  <p:embed/>
                  <p:pic>
                    <p:nvPicPr>
                      <p:cNvPr id="56" name="对象 5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37102" y="2824648"/>
                        <a:ext cx="1014909" cy="514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对象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884548"/>
              </p:ext>
            </p:extLst>
          </p:nvPr>
        </p:nvGraphicFramePr>
        <p:xfrm>
          <a:off x="5489575" y="2674457"/>
          <a:ext cx="2294203" cy="862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95200" imgH="787320" progId="Equation.DSMT4">
                  <p:embed/>
                </p:oleObj>
              </mc:Choice>
              <mc:Fallback>
                <p:oleObj name="Equation" r:id="rId7" imgW="2095200" imgH="787320" progId="Equation.DSMT4">
                  <p:embed/>
                  <p:pic>
                    <p:nvPicPr>
                      <p:cNvPr id="57" name="对象 5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89575" y="2674457"/>
                        <a:ext cx="2294203" cy="862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矩形 59"/>
          <p:cNvSpPr/>
          <p:nvPr/>
        </p:nvSpPr>
        <p:spPr>
          <a:xfrm>
            <a:off x="8248559" y="2133211"/>
            <a:ext cx="3508358" cy="31547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Notation:</a:t>
            </a:r>
          </a:p>
          <a:p>
            <a:pPr>
              <a:lnSpc>
                <a:spcPct val="150000"/>
              </a:lnSpc>
            </a:pPr>
            <a:r>
              <a:rPr lang="en-US" altLang="zh-CN" sz="1200" i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</a:t>
            </a:r>
            <a:r>
              <a:rPr lang="en-US" altLang="zh-CN" sz="1200" i="1" baseline="-25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</a:t>
            </a:r>
            <a:r>
              <a:rPr lang="en-US" altLang="zh-CN" sz="1200" i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*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dimensionless sediment transport rate of the </a:t>
            </a:r>
            <a:r>
              <a:rPr lang="en-US" altLang="zh-CN" sz="1200" i="1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</a:t>
            </a:r>
            <a:r>
              <a:rPr lang="en-US" altLang="zh-CN" sz="120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-th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size range</a:t>
            </a:r>
          </a:p>
          <a:p>
            <a:pPr>
              <a:lnSpc>
                <a:spcPct val="150000"/>
              </a:lnSpc>
            </a:pPr>
            <a:r>
              <a:rPr lang="en-US" altLang="zh-CN" sz="1200" i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u</a:t>
            </a:r>
            <a:r>
              <a:rPr lang="en-US" altLang="zh-CN" sz="1200" i="1" baseline="-25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*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flow shear velocity</a:t>
            </a:r>
          </a:p>
          <a:p>
            <a:pPr>
              <a:lnSpc>
                <a:spcPct val="150000"/>
              </a:lnSpc>
            </a:pPr>
            <a:r>
              <a:rPr lang="en-US" altLang="zh-CN" sz="1200" i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submerged specific gravity of sediment</a:t>
            </a:r>
          </a:p>
          <a:p>
            <a:pPr>
              <a:lnSpc>
                <a:spcPct val="150000"/>
              </a:lnSpc>
            </a:pPr>
            <a:r>
              <a:rPr lang="en-US" altLang="zh-CN" sz="1200" i="1" dirty="0">
                <a:latin typeface="Symbol" panose="05050102010706020507" pitchFamily="18" charset="2"/>
                <a:ea typeface="宋体" panose="02010600030101010101" pitchFamily="2" charset="-122"/>
                <a:cs typeface="Arial" panose="020B0604020202020204" pitchFamily="34" charset="0"/>
              </a:rPr>
              <a:t>f</a:t>
            </a:r>
            <a:r>
              <a:rPr lang="en-US" altLang="zh-CN" sz="1200" i="1" baseline="-25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the ratio of bed shear stress to reference shear stress for the </a:t>
            </a:r>
            <a:r>
              <a:rPr lang="en-US" altLang="zh-CN" sz="1200" i="1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</a:t>
            </a:r>
            <a:r>
              <a:rPr lang="en-US" altLang="zh-CN" sz="120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-th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grain size range</a:t>
            </a:r>
          </a:p>
          <a:p>
            <a:pPr>
              <a:lnSpc>
                <a:spcPct val="150000"/>
              </a:lnSpc>
            </a:pPr>
            <a:r>
              <a:rPr lang="en-US" altLang="zh-CN" sz="1200" i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</a:t>
            </a:r>
            <a:r>
              <a:rPr lang="en-US" altLang="zh-CN" sz="1200" i="1" baseline="-25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fraction of substrate material in the </a:t>
            </a:r>
            <a:r>
              <a:rPr lang="en-US" altLang="zh-CN" sz="1200" i="1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</a:t>
            </a:r>
            <a:r>
              <a:rPr lang="en-US" altLang="zh-CN" sz="120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-th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grain size range</a:t>
            </a:r>
          </a:p>
          <a:p>
            <a:pPr>
              <a:lnSpc>
                <a:spcPct val="150000"/>
              </a:lnSpc>
            </a:pPr>
            <a:r>
              <a:rPr lang="en-US" altLang="zh-CN" sz="1200" i="1" dirty="0">
                <a:latin typeface="Symbol" panose="05050102010706020507" pitchFamily="18" charset="2"/>
                <a:ea typeface="宋体" panose="02010600030101010101" pitchFamily="2" charset="-122"/>
                <a:cs typeface="Arial" panose="020B0604020202020204" pitchFamily="34" charset="0"/>
              </a:rPr>
              <a:t>h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thickness of deposit above the weir</a:t>
            </a:r>
          </a:p>
          <a:p>
            <a:pPr>
              <a:lnSpc>
                <a:spcPct val="150000"/>
              </a:lnSpc>
            </a:pPr>
            <a:r>
              <a:rPr lang="en-US" altLang="zh-CN" sz="1200" i="1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q</a:t>
            </a:r>
            <a:r>
              <a:rPr lang="en-US" altLang="zh-CN" sz="1200" i="1" baseline="-2500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bi,up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sediment transport rate from upstream</a:t>
            </a:r>
          </a:p>
        </p:txBody>
      </p:sp>
      <p:sp>
        <p:nvSpPr>
          <p:cNvPr id="59" name="AutoShape 4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6576186" y="5628243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sp>
        <p:nvSpPr>
          <p:cNvPr id="62" name="Text Box 43"/>
          <p:cNvSpPr txBox="1">
            <a:spLocks noChangeArrowheads="1"/>
          </p:cNvSpPr>
          <p:nvPr/>
        </p:nvSpPr>
        <p:spPr bwMode="auto">
          <a:xfrm>
            <a:off x="5361017" y="5615543"/>
            <a:ext cx="1143886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2/4</a:t>
            </a:r>
            <a:endParaRPr lang="en-GB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AutoShape 4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4793410" y="5628243"/>
            <a:ext cx="504825" cy="431800"/>
          </a:xfrm>
          <a:prstGeom prst="rightArrow">
            <a:avLst>
              <a:gd name="adj1" fmla="val 55880"/>
              <a:gd name="adj2" fmla="val 67278"/>
            </a:avLst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srgbClr val="002060"/>
              </a:solidFill>
            </a:endParaRPr>
          </a:p>
        </p:txBody>
      </p:sp>
      <p:sp>
        <p:nvSpPr>
          <p:cNvPr id="64" name="Oval 68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11426707" y="1545363"/>
            <a:ext cx="576262" cy="5762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X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825236" y="3759275"/>
            <a:ext cx="4215613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(4) Maximum sediment transport rate at the weir</a:t>
            </a:r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090242"/>
              </p:ext>
            </p:extLst>
          </p:nvPr>
        </p:nvGraphicFramePr>
        <p:xfrm>
          <a:off x="4139901" y="4181128"/>
          <a:ext cx="3326873" cy="606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717640" imgH="495000" progId="Equation.DSMT4">
                  <p:embed/>
                </p:oleObj>
              </mc:Choice>
              <mc:Fallback>
                <p:oleObj name="Equation" r:id="rId9" imgW="2717640" imgH="495000" progId="Equation.DSMT4">
                  <p:embed/>
                  <p:pic>
                    <p:nvPicPr>
                      <p:cNvPr id="3" name="对象 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39901" y="4181128"/>
                        <a:ext cx="3326873" cy="606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矩形 46">
            <a:extLst>
              <a:ext uri="{FF2B5EF4-FFF2-40B4-BE49-F238E27FC236}">
                <a16:creationId xmlns:a16="http://schemas.microsoft.com/office/drawing/2014/main" id="{745BE3B6-8243-4CD5-8967-F7F5910A4A89}"/>
              </a:ext>
            </a:extLst>
          </p:cNvPr>
          <p:cNvSpPr/>
          <p:nvPr/>
        </p:nvSpPr>
        <p:spPr>
          <a:xfrm>
            <a:off x="3874372" y="4911462"/>
            <a:ext cx="2946124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※ The </a:t>
            </a:r>
            <a:r>
              <a:rPr lang="en-US" altLang="zh-CN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weir is non-erodible.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B4E4047-4723-38CF-9889-69D330505232}"/>
              </a:ext>
            </a:extLst>
          </p:cNvPr>
          <p:cNvSpPr/>
          <p:nvPr/>
        </p:nvSpPr>
        <p:spPr>
          <a:xfrm>
            <a:off x="0" y="6488668"/>
            <a:ext cx="10145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Background picture: Aerial photo of the Renmin Canal, Shi-ting River, Sichuan, China, taken in 2021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373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3054</Words>
  <Application>Microsoft Office PowerPoint</Application>
  <PresentationFormat>宽屏</PresentationFormat>
  <Paragraphs>425</Paragraphs>
  <Slides>20</Slides>
  <Notes>19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9" baseType="lpstr">
      <vt:lpstr>等线</vt:lpstr>
      <vt:lpstr>等线 Light</vt:lpstr>
      <vt:lpstr>Arial</vt:lpstr>
      <vt:lpstr>Symbol</vt:lpstr>
      <vt:lpstr>Times New Roman</vt:lpstr>
      <vt:lpstr>Verdana</vt:lpstr>
      <vt:lpstr>Wingdings</vt:lpstr>
      <vt:lpstr>Office 主题​​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清华大学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林永鹏</dc:creator>
  <cp:lastModifiedBy>永鹏 林</cp:lastModifiedBy>
  <cp:revision>81</cp:revision>
  <dcterms:created xsi:type="dcterms:W3CDTF">2023-04-14T11:22:30Z</dcterms:created>
  <dcterms:modified xsi:type="dcterms:W3CDTF">2023-04-23T07:41:26Z</dcterms:modified>
</cp:coreProperties>
</file>