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256" r:id="rId2"/>
  </p:sldIdLst>
  <p:sldSz cx="36174363" cy="2163445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A22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8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00B38-D0AA-0BA9-D8C0-071D1B965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796" y="3540639"/>
            <a:ext cx="27130772" cy="7531994"/>
          </a:xfrm>
        </p:spPr>
        <p:txBody>
          <a:bodyPr anchor="b"/>
          <a:lstStyle>
            <a:lvl1pPr algn="ctr">
              <a:defRPr sz="1780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B9C4E9-08AD-DF11-DB9D-EC39EFD72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1796" y="11363096"/>
            <a:ext cx="27130772" cy="5223316"/>
          </a:xfrm>
        </p:spPr>
        <p:txBody>
          <a:bodyPr/>
          <a:lstStyle>
            <a:lvl1pPr marL="0" indent="0" algn="ctr">
              <a:buNone/>
              <a:defRPr sz="7121"/>
            </a:lvl1pPr>
            <a:lvl2pPr marL="1356558" indent="0" algn="ctr">
              <a:buNone/>
              <a:defRPr sz="5934"/>
            </a:lvl2pPr>
            <a:lvl3pPr marL="2713116" indent="0" algn="ctr">
              <a:buNone/>
              <a:defRPr sz="5341"/>
            </a:lvl3pPr>
            <a:lvl4pPr marL="4069674" indent="0" algn="ctr">
              <a:buNone/>
              <a:defRPr sz="4747"/>
            </a:lvl4pPr>
            <a:lvl5pPr marL="5426232" indent="0" algn="ctr">
              <a:buNone/>
              <a:defRPr sz="4747"/>
            </a:lvl5pPr>
            <a:lvl6pPr marL="6782791" indent="0" algn="ctr">
              <a:buNone/>
              <a:defRPr sz="4747"/>
            </a:lvl6pPr>
            <a:lvl7pPr marL="8139349" indent="0" algn="ctr">
              <a:buNone/>
              <a:defRPr sz="4747"/>
            </a:lvl7pPr>
            <a:lvl8pPr marL="9495907" indent="0" algn="ctr">
              <a:buNone/>
              <a:defRPr sz="4747"/>
            </a:lvl8pPr>
            <a:lvl9pPr marL="10852465" indent="0" algn="ctr">
              <a:buNone/>
              <a:defRPr sz="4747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070A24-C48C-7C4F-8D72-A93C884C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506403-9494-D564-A0AD-0FABEEFF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B1D73B-CA41-1071-8825-47119F02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16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DB76A-9F4C-97CD-C314-5ADF3953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E5FA6A-7D14-007D-3DF8-81D1D9CE0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008265-3393-9082-344F-9EFF26F3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E10862-F6D0-CBC8-C01C-EB1E77CE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D64BDF-271E-0198-6755-9A58DEEE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0F65EFD-117C-2A99-1CBD-05D119DBE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5887279" y="1151834"/>
            <a:ext cx="7800097" cy="18334196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47EDD-4714-CD4D-EAB6-3C15DD30A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86987" y="1151834"/>
            <a:ext cx="22948112" cy="1833419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E0CF13-6DEE-FF2C-421D-2772DD8E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64E4CC-AC63-AA25-9661-BFDC83B3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A175B0-D221-771A-E403-DEB5F32E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58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D7AA2-98CA-3F52-1EFC-163F800F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A96F77-3C89-8D08-6092-3E200952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2010EE-1D97-9999-D269-4B1E6544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AEC1E1-5CEF-D530-477C-81D0BBC3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0D710F-3298-42DB-59DA-2620F5E5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3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35654-2939-0FAE-1B32-220873FA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147" y="5393592"/>
            <a:ext cx="31200388" cy="8999329"/>
          </a:xfrm>
        </p:spPr>
        <p:txBody>
          <a:bodyPr anchor="b"/>
          <a:lstStyle>
            <a:lvl1pPr>
              <a:defRPr sz="1780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EDCA26-477A-FD93-2560-1DA3D528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8147" y="14478058"/>
            <a:ext cx="31200388" cy="4732534"/>
          </a:xfrm>
        </p:spPr>
        <p:txBody>
          <a:bodyPr/>
          <a:lstStyle>
            <a:lvl1pPr marL="0" indent="0">
              <a:buNone/>
              <a:defRPr sz="7121">
                <a:solidFill>
                  <a:schemeClr val="tx1">
                    <a:tint val="75000"/>
                  </a:schemeClr>
                </a:solidFill>
              </a:defRPr>
            </a:lvl1pPr>
            <a:lvl2pPr marL="1356558" indent="0">
              <a:buNone/>
              <a:defRPr sz="5934">
                <a:solidFill>
                  <a:schemeClr val="tx1">
                    <a:tint val="75000"/>
                  </a:schemeClr>
                </a:solidFill>
              </a:defRPr>
            </a:lvl2pPr>
            <a:lvl3pPr marL="2713116" indent="0">
              <a:buNone/>
              <a:defRPr sz="5341">
                <a:solidFill>
                  <a:schemeClr val="tx1">
                    <a:tint val="75000"/>
                  </a:schemeClr>
                </a:solidFill>
              </a:defRPr>
            </a:lvl3pPr>
            <a:lvl4pPr marL="4069674" indent="0">
              <a:buNone/>
              <a:defRPr sz="4747">
                <a:solidFill>
                  <a:schemeClr val="tx1">
                    <a:tint val="75000"/>
                  </a:schemeClr>
                </a:solidFill>
              </a:defRPr>
            </a:lvl4pPr>
            <a:lvl5pPr marL="5426232" indent="0">
              <a:buNone/>
              <a:defRPr sz="4747">
                <a:solidFill>
                  <a:schemeClr val="tx1">
                    <a:tint val="75000"/>
                  </a:schemeClr>
                </a:solidFill>
              </a:defRPr>
            </a:lvl5pPr>
            <a:lvl6pPr marL="6782791" indent="0">
              <a:buNone/>
              <a:defRPr sz="4747">
                <a:solidFill>
                  <a:schemeClr val="tx1">
                    <a:tint val="75000"/>
                  </a:schemeClr>
                </a:solidFill>
              </a:defRPr>
            </a:lvl6pPr>
            <a:lvl7pPr marL="8139349" indent="0">
              <a:buNone/>
              <a:defRPr sz="4747">
                <a:solidFill>
                  <a:schemeClr val="tx1">
                    <a:tint val="75000"/>
                  </a:schemeClr>
                </a:solidFill>
              </a:defRPr>
            </a:lvl7pPr>
            <a:lvl8pPr marL="9495907" indent="0">
              <a:buNone/>
              <a:defRPr sz="4747">
                <a:solidFill>
                  <a:schemeClr val="tx1">
                    <a:tint val="75000"/>
                  </a:schemeClr>
                </a:solidFill>
              </a:defRPr>
            </a:lvl8pPr>
            <a:lvl9pPr marL="10852465" indent="0">
              <a:buNone/>
              <a:defRPr sz="4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1FE902-6299-575C-C8B9-C23464D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347644-1CAD-DFE2-FC78-B09E906B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25F2B8-E0EC-0EE8-1D3F-7D5002E4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86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8E54A-96FE-F00D-4DB4-728766C0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44171B-BBCA-3A28-2F25-4605287EF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6988" y="5759171"/>
            <a:ext cx="15374104" cy="13726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626863-4CBC-9C52-037F-E38BBE6F3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13271" y="5759171"/>
            <a:ext cx="15374104" cy="13726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0F06DE-092F-AB82-C9A8-6C723630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68E778-A639-3EB7-7E91-131FD70A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A9AF36-8984-926B-B4A1-7D6C3544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2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6F69A-B1DC-E07F-C4FA-7A8033C3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699" y="1151836"/>
            <a:ext cx="31200388" cy="418166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404E3E-F93F-9645-E0E3-3D150A587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1700" y="5303447"/>
            <a:ext cx="15303450" cy="2599137"/>
          </a:xfrm>
        </p:spPr>
        <p:txBody>
          <a:bodyPr anchor="b"/>
          <a:lstStyle>
            <a:lvl1pPr marL="0" indent="0">
              <a:buNone/>
              <a:defRPr sz="7121" b="1"/>
            </a:lvl1pPr>
            <a:lvl2pPr marL="1356558" indent="0">
              <a:buNone/>
              <a:defRPr sz="5934" b="1"/>
            </a:lvl2pPr>
            <a:lvl3pPr marL="2713116" indent="0">
              <a:buNone/>
              <a:defRPr sz="5341" b="1"/>
            </a:lvl3pPr>
            <a:lvl4pPr marL="4069674" indent="0">
              <a:buNone/>
              <a:defRPr sz="4747" b="1"/>
            </a:lvl4pPr>
            <a:lvl5pPr marL="5426232" indent="0">
              <a:buNone/>
              <a:defRPr sz="4747" b="1"/>
            </a:lvl5pPr>
            <a:lvl6pPr marL="6782791" indent="0">
              <a:buNone/>
              <a:defRPr sz="4747" b="1"/>
            </a:lvl6pPr>
            <a:lvl7pPr marL="8139349" indent="0">
              <a:buNone/>
              <a:defRPr sz="4747" b="1"/>
            </a:lvl7pPr>
            <a:lvl8pPr marL="9495907" indent="0">
              <a:buNone/>
              <a:defRPr sz="4747" b="1"/>
            </a:lvl8pPr>
            <a:lvl9pPr marL="10852465" indent="0">
              <a:buNone/>
              <a:defRPr sz="474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8BB265-4BEF-FCD5-4215-46A28F19A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1700" y="7902584"/>
            <a:ext cx="15303450" cy="1162351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CCF062-9281-2C73-F8E1-192FEA07C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313271" y="5303447"/>
            <a:ext cx="15378816" cy="2599137"/>
          </a:xfrm>
        </p:spPr>
        <p:txBody>
          <a:bodyPr anchor="b"/>
          <a:lstStyle>
            <a:lvl1pPr marL="0" indent="0">
              <a:buNone/>
              <a:defRPr sz="7121" b="1"/>
            </a:lvl1pPr>
            <a:lvl2pPr marL="1356558" indent="0">
              <a:buNone/>
              <a:defRPr sz="5934" b="1"/>
            </a:lvl2pPr>
            <a:lvl3pPr marL="2713116" indent="0">
              <a:buNone/>
              <a:defRPr sz="5341" b="1"/>
            </a:lvl3pPr>
            <a:lvl4pPr marL="4069674" indent="0">
              <a:buNone/>
              <a:defRPr sz="4747" b="1"/>
            </a:lvl4pPr>
            <a:lvl5pPr marL="5426232" indent="0">
              <a:buNone/>
              <a:defRPr sz="4747" b="1"/>
            </a:lvl5pPr>
            <a:lvl6pPr marL="6782791" indent="0">
              <a:buNone/>
              <a:defRPr sz="4747" b="1"/>
            </a:lvl6pPr>
            <a:lvl7pPr marL="8139349" indent="0">
              <a:buNone/>
              <a:defRPr sz="4747" b="1"/>
            </a:lvl7pPr>
            <a:lvl8pPr marL="9495907" indent="0">
              <a:buNone/>
              <a:defRPr sz="4747" b="1"/>
            </a:lvl8pPr>
            <a:lvl9pPr marL="10852465" indent="0">
              <a:buNone/>
              <a:defRPr sz="474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208ED5-4ECF-F1C5-19EE-5760F89EB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313271" y="7902584"/>
            <a:ext cx="15378816" cy="1162351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86E416-D870-D12B-8607-BCF6999D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7DEBAB-F1ED-7CFB-F62C-141706D5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5E690D-84CC-F53A-2DFB-40B6A759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60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11916-E658-322E-3F31-2A51499F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B6E8D3-8D1A-7297-774F-16DA27F0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4DFFB1-FEAD-C5A6-0F59-4345AE2F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F5C3EA-5237-6C73-FBFA-AFCE9A4C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84CC2C-FE5C-4A41-3B3C-D71D9B71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63E1A1-F125-CC0B-BCB4-32FF9D86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73BBA3-9770-4260-006D-B34C3777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72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C2B72-03D4-4220-9AE3-B45DBB07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700" y="1442297"/>
            <a:ext cx="11667173" cy="5048038"/>
          </a:xfrm>
        </p:spPr>
        <p:txBody>
          <a:bodyPr anchor="b"/>
          <a:lstStyle>
            <a:lvl1pPr>
              <a:defRPr sz="9495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308FBB-CAD3-AA32-B879-38BCAC20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816" y="3114962"/>
            <a:ext cx="18313271" cy="15374482"/>
          </a:xfrm>
        </p:spPr>
        <p:txBody>
          <a:bodyPr/>
          <a:lstStyle>
            <a:lvl1pPr>
              <a:defRPr sz="9495"/>
            </a:lvl1pPr>
            <a:lvl2pPr>
              <a:defRPr sz="8308"/>
            </a:lvl2pPr>
            <a:lvl3pPr>
              <a:defRPr sz="7121"/>
            </a:lvl3pPr>
            <a:lvl4pPr>
              <a:defRPr sz="5934"/>
            </a:lvl4pPr>
            <a:lvl5pPr>
              <a:defRPr sz="5934"/>
            </a:lvl5pPr>
            <a:lvl6pPr>
              <a:defRPr sz="5934"/>
            </a:lvl6pPr>
            <a:lvl7pPr>
              <a:defRPr sz="5934"/>
            </a:lvl7pPr>
            <a:lvl8pPr>
              <a:defRPr sz="5934"/>
            </a:lvl8pPr>
            <a:lvl9pPr>
              <a:defRPr sz="5934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862CDF-46F0-1887-B9E7-6E60C6CDD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1700" y="6490335"/>
            <a:ext cx="11667173" cy="12024148"/>
          </a:xfrm>
        </p:spPr>
        <p:txBody>
          <a:bodyPr/>
          <a:lstStyle>
            <a:lvl1pPr marL="0" indent="0">
              <a:buNone/>
              <a:defRPr sz="4747"/>
            </a:lvl1pPr>
            <a:lvl2pPr marL="1356558" indent="0">
              <a:buNone/>
              <a:defRPr sz="4154"/>
            </a:lvl2pPr>
            <a:lvl3pPr marL="2713116" indent="0">
              <a:buNone/>
              <a:defRPr sz="3561"/>
            </a:lvl3pPr>
            <a:lvl4pPr marL="4069674" indent="0">
              <a:buNone/>
              <a:defRPr sz="2967"/>
            </a:lvl4pPr>
            <a:lvl5pPr marL="5426232" indent="0">
              <a:buNone/>
              <a:defRPr sz="2967"/>
            </a:lvl5pPr>
            <a:lvl6pPr marL="6782791" indent="0">
              <a:buNone/>
              <a:defRPr sz="2967"/>
            </a:lvl6pPr>
            <a:lvl7pPr marL="8139349" indent="0">
              <a:buNone/>
              <a:defRPr sz="2967"/>
            </a:lvl7pPr>
            <a:lvl8pPr marL="9495907" indent="0">
              <a:buNone/>
              <a:defRPr sz="2967"/>
            </a:lvl8pPr>
            <a:lvl9pPr marL="10852465" indent="0">
              <a:buNone/>
              <a:defRPr sz="296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C90D88-5B27-F3E1-F16E-89903BC9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B04206-2826-AD6A-CB37-DE1753BD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8AEFBE-8884-C2A8-FB0F-68DEC40E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01271-0C95-F613-EB5C-71130CFA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700" y="1442297"/>
            <a:ext cx="11667173" cy="5048038"/>
          </a:xfrm>
        </p:spPr>
        <p:txBody>
          <a:bodyPr anchor="b"/>
          <a:lstStyle>
            <a:lvl1pPr>
              <a:defRPr sz="9495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D66474B-7CF6-A14A-0286-569C0EF01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378816" y="3114962"/>
            <a:ext cx="18313271" cy="15374482"/>
          </a:xfrm>
        </p:spPr>
        <p:txBody>
          <a:bodyPr/>
          <a:lstStyle>
            <a:lvl1pPr marL="0" indent="0">
              <a:buNone/>
              <a:defRPr sz="9495"/>
            </a:lvl1pPr>
            <a:lvl2pPr marL="1356558" indent="0">
              <a:buNone/>
              <a:defRPr sz="8308"/>
            </a:lvl2pPr>
            <a:lvl3pPr marL="2713116" indent="0">
              <a:buNone/>
              <a:defRPr sz="7121"/>
            </a:lvl3pPr>
            <a:lvl4pPr marL="4069674" indent="0">
              <a:buNone/>
              <a:defRPr sz="5934"/>
            </a:lvl4pPr>
            <a:lvl5pPr marL="5426232" indent="0">
              <a:buNone/>
              <a:defRPr sz="5934"/>
            </a:lvl5pPr>
            <a:lvl6pPr marL="6782791" indent="0">
              <a:buNone/>
              <a:defRPr sz="5934"/>
            </a:lvl6pPr>
            <a:lvl7pPr marL="8139349" indent="0">
              <a:buNone/>
              <a:defRPr sz="5934"/>
            </a:lvl7pPr>
            <a:lvl8pPr marL="9495907" indent="0">
              <a:buNone/>
              <a:defRPr sz="5934"/>
            </a:lvl8pPr>
            <a:lvl9pPr marL="10852465" indent="0">
              <a:buNone/>
              <a:defRPr sz="5934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297002-A135-C73B-926E-28A38DBAE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1700" y="6490335"/>
            <a:ext cx="11667173" cy="12024148"/>
          </a:xfrm>
        </p:spPr>
        <p:txBody>
          <a:bodyPr/>
          <a:lstStyle>
            <a:lvl1pPr marL="0" indent="0">
              <a:buNone/>
              <a:defRPr sz="4747"/>
            </a:lvl1pPr>
            <a:lvl2pPr marL="1356558" indent="0">
              <a:buNone/>
              <a:defRPr sz="4154"/>
            </a:lvl2pPr>
            <a:lvl3pPr marL="2713116" indent="0">
              <a:buNone/>
              <a:defRPr sz="3561"/>
            </a:lvl3pPr>
            <a:lvl4pPr marL="4069674" indent="0">
              <a:buNone/>
              <a:defRPr sz="2967"/>
            </a:lvl4pPr>
            <a:lvl5pPr marL="5426232" indent="0">
              <a:buNone/>
              <a:defRPr sz="2967"/>
            </a:lvl5pPr>
            <a:lvl6pPr marL="6782791" indent="0">
              <a:buNone/>
              <a:defRPr sz="2967"/>
            </a:lvl6pPr>
            <a:lvl7pPr marL="8139349" indent="0">
              <a:buNone/>
              <a:defRPr sz="2967"/>
            </a:lvl7pPr>
            <a:lvl8pPr marL="9495907" indent="0">
              <a:buNone/>
              <a:defRPr sz="2967"/>
            </a:lvl8pPr>
            <a:lvl9pPr marL="10852465" indent="0">
              <a:buNone/>
              <a:defRPr sz="296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538499-C4E5-8C81-5B4A-DCDCF42E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1403CF-E9A3-67E3-158F-E6F6AC6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A37E60-CD37-46AB-4319-60363FAA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10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A011BB-30CC-89C5-6961-9CCDB42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988" y="1151836"/>
            <a:ext cx="31200388" cy="4181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54FF51-859C-8E75-E8DA-CC7A9D902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6988" y="5759171"/>
            <a:ext cx="31200388" cy="13726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52EBF8-5984-1CF9-5FFB-FF06ECB7C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86987" y="20051932"/>
            <a:ext cx="8139232" cy="1151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BEDE1-3A5F-4803-905F-B9B22D17B4AE}" type="datetimeFigureOut">
              <a:rPr lang="nl-NL" smtClean="0"/>
              <a:t>14-5-2023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FBF680-49B5-DA3E-0852-32DD0981D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82758" y="20051932"/>
            <a:ext cx="12208848" cy="1151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9CDA86-C908-59F2-9B5A-C3B660F37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48144" y="20051932"/>
            <a:ext cx="8139232" cy="1151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D47A-A7D4-4B4F-8C37-FA4CE7F5CF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29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2713116" rtl="0" eaLnBrk="1" latinLnBrk="0" hangingPunct="1">
        <a:lnSpc>
          <a:spcPct val="90000"/>
        </a:lnSpc>
        <a:spcBef>
          <a:spcPct val="0"/>
        </a:spcBef>
        <a:buNone/>
        <a:defRPr sz="13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8279" indent="-678279" algn="l" defTabSz="2713116" rtl="0" eaLnBrk="1" latinLnBrk="0" hangingPunct="1">
        <a:lnSpc>
          <a:spcPct val="90000"/>
        </a:lnSpc>
        <a:spcBef>
          <a:spcPts val="2967"/>
        </a:spcBef>
        <a:buFont typeface="Arial" panose="020B0604020202020204" pitchFamily="34" charset="0"/>
        <a:buChar char="•"/>
        <a:defRPr sz="8308" kern="1200">
          <a:solidFill>
            <a:schemeClr val="tx1"/>
          </a:solidFill>
          <a:latin typeface="+mn-lt"/>
          <a:ea typeface="+mn-ea"/>
          <a:cs typeface="+mn-cs"/>
        </a:defRPr>
      </a:lvl1pPr>
      <a:lvl2pPr marL="2034837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7121" kern="1200">
          <a:solidFill>
            <a:schemeClr val="tx1"/>
          </a:solidFill>
          <a:latin typeface="+mn-lt"/>
          <a:ea typeface="+mn-ea"/>
          <a:cs typeface="+mn-cs"/>
        </a:defRPr>
      </a:lvl2pPr>
      <a:lvl3pPr marL="3391395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5934" kern="1200">
          <a:solidFill>
            <a:schemeClr val="tx1"/>
          </a:solidFill>
          <a:latin typeface="+mn-lt"/>
          <a:ea typeface="+mn-ea"/>
          <a:cs typeface="+mn-cs"/>
        </a:defRPr>
      </a:lvl3pPr>
      <a:lvl4pPr marL="4747953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5341" kern="1200">
          <a:solidFill>
            <a:schemeClr val="tx1"/>
          </a:solidFill>
          <a:latin typeface="+mn-lt"/>
          <a:ea typeface="+mn-ea"/>
          <a:cs typeface="+mn-cs"/>
        </a:defRPr>
      </a:lvl4pPr>
      <a:lvl5pPr marL="6104512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5341" kern="1200">
          <a:solidFill>
            <a:schemeClr val="tx1"/>
          </a:solidFill>
          <a:latin typeface="+mn-lt"/>
          <a:ea typeface="+mn-ea"/>
          <a:cs typeface="+mn-cs"/>
        </a:defRPr>
      </a:lvl5pPr>
      <a:lvl6pPr marL="7461070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5341" kern="1200">
          <a:solidFill>
            <a:schemeClr val="tx1"/>
          </a:solidFill>
          <a:latin typeface="+mn-lt"/>
          <a:ea typeface="+mn-ea"/>
          <a:cs typeface="+mn-cs"/>
        </a:defRPr>
      </a:lvl6pPr>
      <a:lvl7pPr marL="8817628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5341" kern="1200">
          <a:solidFill>
            <a:schemeClr val="tx1"/>
          </a:solidFill>
          <a:latin typeface="+mn-lt"/>
          <a:ea typeface="+mn-ea"/>
          <a:cs typeface="+mn-cs"/>
        </a:defRPr>
      </a:lvl7pPr>
      <a:lvl8pPr marL="10174186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5341" kern="1200">
          <a:solidFill>
            <a:schemeClr val="tx1"/>
          </a:solidFill>
          <a:latin typeface="+mn-lt"/>
          <a:ea typeface="+mn-ea"/>
          <a:cs typeface="+mn-cs"/>
        </a:defRPr>
      </a:lvl8pPr>
      <a:lvl9pPr marL="11530744" indent="-678279" algn="l" defTabSz="2713116" rtl="0" eaLnBrk="1" latinLnBrk="0" hangingPunct="1">
        <a:lnSpc>
          <a:spcPct val="90000"/>
        </a:lnSpc>
        <a:spcBef>
          <a:spcPts val="1484"/>
        </a:spcBef>
        <a:buFont typeface="Arial" panose="020B0604020202020204" pitchFamily="34" charset="0"/>
        <a:buChar char="•"/>
        <a:defRPr sz="53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1pPr>
      <a:lvl2pPr marL="1356558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2pPr>
      <a:lvl3pPr marL="2713116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3pPr>
      <a:lvl4pPr marL="4069674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4pPr>
      <a:lvl5pPr marL="5426232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5pPr>
      <a:lvl6pPr marL="6782791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6pPr>
      <a:lvl7pPr marL="8139349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7pPr>
      <a:lvl8pPr marL="9495907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8pPr>
      <a:lvl9pPr marL="10852465" algn="l" defTabSz="2713116" rtl="0" eaLnBrk="1" latinLnBrk="0" hangingPunct="1">
        <a:defRPr sz="53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7D546A2-DB9C-EE81-3CA9-678959B1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227" y="2828773"/>
            <a:ext cx="12281326" cy="8362498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359B3A77-A752-9EAB-BB5E-58A12D507133}"/>
              </a:ext>
            </a:extLst>
          </p:cNvPr>
          <p:cNvSpPr/>
          <p:nvPr/>
        </p:nvSpPr>
        <p:spPr>
          <a:xfrm>
            <a:off x="111439" y="3807048"/>
            <a:ext cx="10971497" cy="687867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EU: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Planting trees 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-&gt; mitigate climate change</a:t>
            </a:r>
          </a:p>
          <a:p>
            <a:pPr marL="571500" indent="-57150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Options in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economic chain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  <a:p>
            <a:pPr marL="571500" indent="-57150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Optimal configuration? </a:t>
            </a:r>
          </a:p>
          <a:p>
            <a:pPr marL="571500" indent="-57150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Focus: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Dutch forests</a:t>
            </a:r>
          </a:p>
          <a:p>
            <a:pPr marL="571500" indent="-57150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660,000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family homes up 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to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2050</a:t>
            </a:r>
          </a:p>
          <a:p>
            <a:pPr marL="571500" indent="-57150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Available forest: 375,000 ha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C4D3BC0-356D-4B58-E302-B800BB2DDD9D}"/>
              </a:ext>
            </a:extLst>
          </p:cNvPr>
          <p:cNvSpPr/>
          <p:nvPr/>
        </p:nvSpPr>
        <p:spPr>
          <a:xfrm>
            <a:off x="104395" y="14281568"/>
            <a:ext cx="3169747" cy="69591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nl-NL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263957-F954-23E0-429A-40FF8F0CBFD2}"/>
              </a:ext>
            </a:extLst>
          </p:cNvPr>
          <p:cNvSpPr txBox="1"/>
          <p:nvPr/>
        </p:nvSpPr>
        <p:spPr>
          <a:xfrm>
            <a:off x="-13593" y="0"/>
            <a:ext cx="36187956" cy="2743200"/>
          </a:xfrm>
          <a:prstGeom prst="rect">
            <a:avLst/>
          </a:prstGeom>
          <a:solidFill>
            <a:srgbClr val="CC3300"/>
          </a:solidFill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Climate mitigation using wood in the Netherlands: a modelling approach from family home to national scale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cs typeface="Times New Roman" panose="02020603050405020304" pitchFamily="18" charset="0"/>
              </a:rPr>
              <a:t>Jaap Bos</a:t>
            </a:r>
            <a:r>
              <a:rPr lang="en-US" sz="4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chemeClr val="bg1"/>
                </a:solidFill>
                <a:cs typeface="Times New Roman" panose="02020603050405020304" pitchFamily="18" charset="0"/>
              </a:rPr>
              <a:t>, Angelique Lansu</a:t>
            </a:r>
            <a:r>
              <a:rPr lang="en-US" sz="4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chemeClr val="bg1"/>
                </a:solidFill>
                <a:cs typeface="Times New Roman" panose="02020603050405020304" pitchFamily="18" charset="0"/>
              </a:rPr>
              <a:t>, P.W. Gerbens-Leenes</a:t>
            </a:r>
            <a:r>
              <a:rPr lang="en-US" sz="4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cs typeface="Times New Roman" panose="02020603050405020304" pitchFamily="18" charset="0"/>
              </a:rPr>
              <a:t>, and </a:t>
            </a:r>
            <a:r>
              <a:rPr lang="en-US" sz="4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Jikke</a:t>
            </a:r>
            <a:r>
              <a:rPr lang="en-US" sz="4400" dirty="0">
                <a:solidFill>
                  <a:schemeClr val="bg1"/>
                </a:solidFill>
                <a:cs typeface="Times New Roman" panose="02020603050405020304" pitchFamily="18" charset="0"/>
              </a:rPr>
              <a:t> van Wijnen</a:t>
            </a:r>
            <a:r>
              <a:rPr lang="en-US" sz="44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en-US" sz="4400" i="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1) Open University, 2) University of Groningen</a:t>
            </a:r>
            <a:endParaRPr lang="nl-NL" sz="4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65A3D72-E947-008F-082F-37E35BBEC200}"/>
              </a:ext>
            </a:extLst>
          </p:cNvPr>
          <p:cNvSpPr/>
          <p:nvPr/>
        </p:nvSpPr>
        <p:spPr>
          <a:xfrm>
            <a:off x="13187608" y="11985738"/>
            <a:ext cx="4981330" cy="92550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Pattern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CO</a:t>
            </a:r>
            <a:r>
              <a:rPr lang="en-US" sz="40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extraction for larch in CO</a:t>
            </a:r>
            <a:r>
              <a:rPr lang="en-US" sz="40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-wood system with different combinations of forest age and economic residence time.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Tons CO</a:t>
            </a:r>
            <a:r>
              <a:rPr lang="en-US" sz="40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per ha and total tons CO</a:t>
            </a:r>
            <a:r>
              <a:rPr lang="en-US" sz="40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for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family homes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F2DFF021-A972-35BF-39C6-1092C510CEE6}"/>
              </a:ext>
            </a:extLst>
          </p:cNvPr>
          <p:cNvSpPr/>
          <p:nvPr/>
        </p:nvSpPr>
        <p:spPr>
          <a:xfrm>
            <a:off x="3476596" y="9672085"/>
            <a:ext cx="8412480" cy="822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SYNTHESIS</a:t>
            </a:r>
            <a:endParaRPr lang="nl-NL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B27E0FA-8EF3-85AA-6B76-4034B69144C9}"/>
              </a:ext>
            </a:extLst>
          </p:cNvPr>
          <p:cNvSpPr/>
          <p:nvPr/>
        </p:nvSpPr>
        <p:spPr>
          <a:xfrm>
            <a:off x="28285206" y="9125189"/>
            <a:ext cx="7315200" cy="822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DISCUSSION </a:t>
            </a:r>
            <a:endParaRPr lang="nl-NL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026EE69-66F4-D6AD-95FE-65E6A5E6EA37}"/>
              </a:ext>
            </a:extLst>
          </p:cNvPr>
          <p:cNvSpPr/>
          <p:nvPr/>
        </p:nvSpPr>
        <p:spPr>
          <a:xfrm>
            <a:off x="346486" y="10647828"/>
            <a:ext cx="11786065" cy="105630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Option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housing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low compared to annual emissions. 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    -&gt;1.5 </a:t>
            </a:r>
            <a:r>
              <a:rPr lang="en-US" sz="4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Mton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of CO</a:t>
            </a:r>
            <a:r>
              <a:rPr lang="en-US" sz="40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annually (1% yearly emissions)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Ideal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felling age 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depends on  application.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Higher economic residence time increases annual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CO</a:t>
            </a:r>
            <a:r>
              <a:rPr lang="en-US" sz="4000" b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extraction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- CO</a:t>
            </a:r>
            <a:r>
              <a:rPr lang="en-US" sz="40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cs typeface="Times New Roman" panose="02020603050405020304" pitchFamily="18" charset="0"/>
              </a:rPr>
              <a:t>  for wood growth never fully extracted.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nl-NL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F4D55E7B-3ACE-7D93-CB2E-8288BFC4A5D8}"/>
              </a:ext>
            </a:extLst>
          </p:cNvPr>
          <p:cNvSpPr/>
          <p:nvPr/>
        </p:nvSpPr>
        <p:spPr>
          <a:xfrm>
            <a:off x="1071236" y="2894640"/>
            <a:ext cx="9899134" cy="822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INTRODUCTION</a:t>
            </a:r>
            <a:endParaRPr lang="nl-NL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847438-9A60-A513-A0B6-ABA238BF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383" y="7700192"/>
            <a:ext cx="2339140" cy="299969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A60889F-30E5-3322-1B50-3A1723224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97" y="6548600"/>
            <a:ext cx="3248607" cy="3883603"/>
          </a:xfrm>
          <a:prstGeom prst="rect">
            <a:avLst/>
          </a:prstGeom>
        </p:spPr>
      </p:pic>
      <p:sp>
        <p:nvSpPr>
          <p:cNvPr id="21" name="Pijl: omlaag 20">
            <a:extLst>
              <a:ext uri="{FF2B5EF4-FFF2-40B4-BE49-F238E27FC236}">
                <a16:creationId xmlns:a16="http://schemas.microsoft.com/office/drawing/2014/main" id="{1167A4CE-4F20-926C-138D-C93581DDEC3F}"/>
              </a:ext>
            </a:extLst>
          </p:cNvPr>
          <p:cNvSpPr/>
          <p:nvPr/>
        </p:nvSpPr>
        <p:spPr>
          <a:xfrm rot="10800000">
            <a:off x="1881364" y="5955036"/>
            <a:ext cx="754913" cy="73744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87A45384-5742-CBC1-93DF-54F5AD09F795}"/>
              </a:ext>
            </a:extLst>
          </p:cNvPr>
          <p:cNvSpPr/>
          <p:nvPr/>
        </p:nvSpPr>
        <p:spPr>
          <a:xfrm>
            <a:off x="12857815" y="2849740"/>
            <a:ext cx="5486400" cy="822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METHODOLOGY</a:t>
            </a:r>
            <a:endParaRPr lang="nl-NL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6BBCF7C6-9E35-45FD-327B-92FBF0344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3148" y="16265714"/>
            <a:ext cx="9600470" cy="5153385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3D718C0E-C6DB-9731-4C3A-937412001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3618" y="3643168"/>
            <a:ext cx="2640607" cy="485830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D11F4563-3A76-E988-5EA7-86AD34B762B9}"/>
              </a:ext>
            </a:extLst>
          </p:cNvPr>
          <p:cNvSpPr txBox="1"/>
          <p:nvPr/>
        </p:nvSpPr>
        <p:spPr>
          <a:xfrm>
            <a:off x="346486" y="5171213"/>
            <a:ext cx="505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p/y</a:t>
            </a:r>
            <a:endParaRPr lang="nl-N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73E951CA-1843-FAFB-1324-D24C9AD94026}"/>
              </a:ext>
            </a:extLst>
          </p:cNvPr>
          <p:cNvSpPr/>
          <p:nvPr/>
        </p:nvSpPr>
        <p:spPr>
          <a:xfrm>
            <a:off x="28650966" y="16346383"/>
            <a:ext cx="6949440" cy="822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References</a:t>
            </a:r>
            <a:endParaRPr lang="nl-NL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2E6CEEE-9EC3-0016-EE49-A95CE2E93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9905" y="4078021"/>
            <a:ext cx="1685305" cy="526250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21AA52B-7F3D-D4E1-A9EC-2552AED2E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1402" y="11397216"/>
            <a:ext cx="9799959" cy="5234365"/>
          </a:xfrm>
          <a:prstGeom prst="rect">
            <a:avLst/>
          </a:prstGeom>
        </p:spPr>
      </p:pic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F8BA2617-9EC5-C7A7-3270-CC4F50A8E894}"/>
              </a:ext>
            </a:extLst>
          </p:cNvPr>
          <p:cNvSpPr/>
          <p:nvPr/>
        </p:nvSpPr>
        <p:spPr>
          <a:xfrm>
            <a:off x="12567522" y="11549807"/>
            <a:ext cx="6675120" cy="822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RESULTS</a:t>
            </a:r>
            <a:endParaRPr lang="nl-NL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25E532-72E3-843C-4852-6A1579D0A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60303" y="19291026"/>
            <a:ext cx="1761241" cy="17612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142076-BBF4-E436-FBCB-337639F9BB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303" y="17287953"/>
            <a:ext cx="1761241" cy="1761241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E2011F06-6CD2-F1A0-8325-54673648F5D1}"/>
              </a:ext>
            </a:extLst>
          </p:cNvPr>
          <p:cNvSpPr txBox="1"/>
          <p:nvPr/>
        </p:nvSpPr>
        <p:spPr>
          <a:xfrm>
            <a:off x="28838897" y="19434541"/>
            <a:ext cx="5513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Further research</a:t>
            </a:r>
            <a:endParaRPr lang="nl-NL" sz="4000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C104149A-F7E5-1E53-267B-83B857F96B60}"/>
              </a:ext>
            </a:extLst>
          </p:cNvPr>
          <p:cNvSpPr txBox="1"/>
          <p:nvPr/>
        </p:nvSpPr>
        <p:spPr>
          <a:xfrm>
            <a:off x="28788096" y="17393832"/>
            <a:ext cx="5564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MSc Thesis</a:t>
            </a:r>
            <a:endParaRPr lang="nl-NL" sz="40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DD5523C7-B99F-4A5F-9256-9961B75E88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0915" y="6656391"/>
            <a:ext cx="4268710" cy="1514221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591A27B0-735F-99C4-56BC-3DAD71D3D7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24231" y="2801030"/>
            <a:ext cx="4595393" cy="160329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D3FFC8F1-7EC8-2422-5721-65457F6A8C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653140" y="4660717"/>
            <a:ext cx="5166484" cy="14884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2510F61-EDB8-B89E-A52C-C949768037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70823" y="10425160"/>
            <a:ext cx="7378298" cy="553734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5932614B-53C2-B14A-BBC5-54CD301421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001" y="15654692"/>
            <a:ext cx="6237929" cy="568221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DE3A3232-8C41-5AD3-125A-6F51C40053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7852" y="15355214"/>
            <a:ext cx="6511235" cy="60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06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165</Words>
  <Application>Microsoft Office PowerPoint</Application>
  <PresentationFormat>Aangepast</PresentationFormat>
  <Paragraphs>46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Jaap Bos</dc:creator>
  <cp:lastModifiedBy>Jaap Bos</cp:lastModifiedBy>
  <cp:revision>155</cp:revision>
  <dcterms:created xsi:type="dcterms:W3CDTF">2023-03-13T19:06:23Z</dcterms:created>
  <dcterms:modified xsi:type="dcterms:W3CDTF">2023-05-14T18:22:17Z</dcterms:modified>
</cp:coreProperties>
</file>